
<file path=[Content_Types].xml><?xml version="1.0" encoding="utf-8"?>
<Types xmlns="http://schemas.openxmlformats.org/package/2006/content-types">
  <Default Extension="wdp" ContentType="image/vnd.ms-photo"/>
  <Default Extension="png" ContentType="image/png"/>
  <Default Extension="jpeg" ContentType="image/jpe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19.fntdata" ContentType="application/x-fontdata"/>
  <Override PartName="/ppt/fonts/font2.fntdata" ContentType="application/x-fontdata"/>
  <Override PartName="/ppt/fonts/font20.fntdata" ContentType="application/x-fontdata"/>
  <Override PartName="/ppt/fonts/font21.fntdata" ContentType="application/x-fontdata"/>
  <Override PartName="/ppt/fonts/font22.fntdata" ContentType="application/x-fontdata"/>
  <Override PartName="/ppt/fonts/font23.fntdata" ContentType="application/x-fontdata"/>
  <Override PartName="/ppt/fonts/font24.fntdata" ContentType="application/x-fontdata"/>
  <Override PartName="/ppt/fonts/font25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18" r:id="rId3"/>
    <p:sldId id="282" r:id="rId5"/>
    <p:sldId id="287" r:id="rId6"/>
    <p:sldId id="269" r:id="rId7"/>
    <p:sldId id="258" r:id="rId8"/>
    <p:sldId id="289" r:id="rId9"/>
    <p:sldId id="290" r:id="rId10"/>
    <p:sldId id="311" r:id="rId11"/>
    <p:sldId id="292" r:id="rId12"/>
    <p:sldId id="293" r:id="rId13"/>
    <p:sldId id="294" r:id="rId14"/>
    <p:sldId id="295" r:id="rId15"/>
    <p:sldId id="297" r:id="rId16"/>
    <p:sldId id="312" r:id="rId17"/>
    <p:sldId id="298" r:id="rId18"/>
    <p:sldId id="302" r:id="rId19"/>
    <p:sldId id="303" r:id="rId20"/>
    <p:sldId id="313" r:id="rId21"/>
    <p:sldId id="305" r:id="rId22"/>
    <p:sldId id="314" r:id="rId23"/>
    <p:sldId id="317" r:id="rId24"/>
    <p:sldId id="306" r:id="rId25"/>
    <p:sldId id="307" r:id="rId26"/>
    <p:sldId id="308" r:id="rId27"/>
    <p:sldId id="309" r:id="rId28"/>
    <p:sldId id="310" r:id="rId29"/>
    <p:sldId id="319" r:id="rId30"/>
  </p:sldIdLst>
  <p:sldSz cx="12192000" cy="6858000"/>
  <p:notesSz cx="6858000" cy="9144000"/>
  <p:embeddedFontLst>
    <p:embeddedFont>
      <p:font typeface="微软雅黑" panose="020B0503020204020204" pitchFamily="34" charset="-122"/>
      <p:regular r:id="rId34"/>
    </p:embeddedFont>
    <p:embeddedFont>
      <p:font typeface="方正兰亭黑简体" panose="02010600030101010101" pitchFamily="2" charset="-122"/>
      <p:regular r:id="rId35"/>
    </p:embeddedFont>
    <p:embeddedFont>
      <p:font typeface="Berlin Sans FB" panose="020E0602020502020306" pitchFamily="34" charset="0"/>
      <p:regular r:id="rId36"/>
      <p:bold r:id="rId37"/>
    </p:embeddedFont>
    <p:embeddedFont>
      <p:font typeface="Impact" panose="020B0806030902050204" pitchFamily="34" charset="0"/>
      <p:regular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alibri Light" panose="020F0302020204030204" pitchFamily="34" charset="0"/>
      <p:regular r:id="rId43"/>
      <p:italic r:id="rId44"/>
    </p:embeddedFont>
    <p:embeddedFont>
      <p:font typeface="Segoe UI Semilight" panose="020B0402040204020203" pitchFamily="34" charset="0"/>
      <p:regular r:id="rId45"/>
      <p:italic r:id="rId46"/>
    </p:embeddedFont>
    <p:embeddedFont>
      <p:font typeface="Agency FB" panose="020B0503020202020204" pitchFamily="34" charset="0"/>
      <p:regular r:id="rId47"/>
      <p:bold r:id="rId48"/>
    </p:embeddedFont>
    <p:embeddedFont>
      <p:font typeface="Gungsuh" panose="02030600000101010101" pitchFamily="18" charset="-127"/>
      <p:regular r:id="rId49"/>
    </p:embeddedFont>
    <p:embeddedFont>
      <p:font typeface="黑体" panose="02010609060101010101" pitchFamily="49" charset="-122"/>
      <p:regular r:id="rId50"/>
    </p:embeddedFont>
    <p:embeddedFont>
      <p:font typeface="Verdana" panose="020B0604030504040204" pitchFamily="34" charset="0"/>
      <p:regular r:id="rId51"/>
      <p:bold r:id="rId52"/>
      <p:italic r:id="rId53"/>
      <p:boldItalic r:id="rId54"/>
    </p:embeddedFont>
    <p:embeddedFont>
      <p:font typeface="LilyUPC" panose="020B0604020202020204" pitchFamily="34" charset="-34"/>
      <p:regular r:id="rId55"/>
      <p:bold r:id="rId56"/>
      <p:italic r:id="rId57"/>
      <p:boldItalic r:id="rId5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340D"/>
    <a:srgbClr val="D7AD9D"/>
    <a:srgbClr val="A3A3A3"/>
    <a:srgbClr val="7F7F7F"/>
    <a:srgbClr val="F8F8F8"/>
    <a:srgbClr val="E8E8E8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43" autoAdjust="0"/>
    <p:restoredTop sz="94414" autoAdjust="0"/>
  </p:normalViewPr>
  <p:slideViewPr>
    <p:cSldViewPr snapToGrid="0" showGuides="1">
      <p:cViewPr varScale="1">
        <p:scale>
          <a:sx n="85" d="100"/>
          <a:sy n="85" d="100"/>
        </p:scale>
        <p:origin x="144" y="67"/>
      </p:cViewPr>
      <p:guideLst>
        <p:guide orient="horz" pos="595"/>
        <p:guide pos="7061"/>
        <p:guide pos="6176"/>
        <p:guide orient="horz" pos="3181"/>
        <p:guide pos="1118"/>
        <p:guide pos="2706"/>
        <p:guide pos="597"/>
      </p:guideLst>
    </p:cSldViewPr>
  </p:slideViewPr>
  <p:outlineViewPr>
    <p:cViewPr>
      <p:scale>
        <a:sx n="33" d="100"/>
        <a:sy n="33" d="100"/>
      </p:scale>
      <p:origin x="0" y="-127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4" d="100"/>
        <a:sy n="3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8" Type="http://schemas.openxmlformats.org/officeDocument/2006/relationships/font" Target="fonts/font25.fntdata"/><Relationship Id="rId57" Type="http://schemas.openxmlformats.org/officeDocument/2006/relationships/font" Target="fonts/font24.fntdata"/><Relationship Id="rId56" Type="http://schemas.openxmlformats.org/officeDocument/2006/relationships/font" Target="fonts/font23.fntdata"/><Relationship Id="rId55" Type="http://schemas.openxmlformats.org/officeDocument/2006/relationships/font" Target="fonts/font22.fntdata"/><Relationship Id="rId54" Type="http://schemas.openxmlformats.org/officeDocument/2006/relationships/font" Target="fonts/font21.fntdata"/><Relationship Id="rId53" Type="http://schemas.openxmlformats.org/officeDocument/2006/relationships/font" Target="fonts/font20.fntdata"/><Relationship Id="rId52" Type="http://schemas.openxmlformats.org/officeDocument/2006/relationships/font" Target="fonts/font19.fntdata"/><Relationship Id="rId51" Type="http://schemas.openxmlformats.org/officeDocument/2006/relationships/font" Target="fonts/font18.fntdata"/><Relationship Id="rId50" Type="http://schemas.openxmlformats.org/officeDocument/2006/relationships/font" Target="fonts/font17.fntdata"/><Relationship Id="rId5" Type="http://schemas.openxmlformats.org/officeDocument/2006/relationships/slide" Target="slides/slide2.xml"/><Relationship Id="rId49" Type="http://schemas.openxmlformats.org/officeDocument/2006/relationships/font" Target="fonts/font16.fntdata"/><Relationship Id="rId48" Type="http://schemas.openxmlformats.org/officeDocument/2006/relationships/font" Target="fonts/font15.fntdata"/><Relationship Id="rId47" Type="http://schemas.openxmlformats.org/officeDocument/2006/relationships/font" Target="fonts/font14.fntdata"/><Relationship Id="rId46" Type="http://schemas.openxmlformats.org/officeDocument/2006/relationships/font" Target="fonts/font13.fntdata"/><Relationship Id="rId45" Type="http://schemas.openxmlformats.org/officeDocument/2006/relationships/font" Target="fonts/font12.fntdata"/><Relationship Id="rId44" Type="http://schemas.openxmlformats.org/officeDocument/2006/relationships/font" Target="fonts/font11.fntdata"/><Relationship Id="rId43" Type="http://schemas.openxmlformats.org/officeDocument/2006/relationships/font" Target="fonts/font10.fntdata"/><Relationship Id="rId42" Type="http://schemas.openxmlformats.org/officeDocument/2006/relationships/font" Target="fonts/font9.fntdata"/><Relationship Id="rId41" Type="http://schemas.openxmlformats.org/officeDocument/2006/relationships/font" Target="fonts/font8.fntdata"/><Relationship Id="rId40" Type="http://schemas.openxmlformats.org/officeDocument/2006/relationships/font" Target="fonts/font7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6.fntdata"/><Relationship Id="rId38" Type="http://schemas.openxmlformats.org/officeDocument/2006/relationships/font" Target="fonts/font5.fntdata"/><Relationship Id="rId37" Type="http://schemas.openxmlformats.org/officeDocument/2006/relationships/font" Target="fonts/font4.fntdata"/><Relationship Id="rId36" Type="http://schemas.openxmlformats.org/officeDocument/2006/relationships/font" Target="fonts/font3.fntdata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27C673-F5B2-445F-A6DD-36DAF299DC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0C778-EDC3-499F-9035-FF517CE8DF6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E4A5E-21BE-4E0F-A2B0-206772D9FF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A0C778-EDC3-499F-9035-FF517CE8DF6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E4A5E-21BE-4E0F-A2B0-206772D9FF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33F9-86E0-4547-A34C-82E474ED5E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BCDB6-3A31-4307-BEAB-2877B707A31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pn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B38933F9-86E0-4547-A34C-82E474ED5ED7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微软雅黑" panose="020B0503020204020204" pitchFamily="34" charset="-122"/>
              </a:defRPr>
            </a:lvl1pPr>
          </a:lstStyle>
          <a:p>
            <a:fld id="{C76BCDB6-3A31-4307-BEAB-2877B707A31E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microsoft.com/office/2007/relationships/hdphoto" Target="../media/hdphoto1.wdp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hdphoto" Target="../media/hdphoto3.wdp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hdphoto" Target="../media/hdphoto2.wdp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7914766" y="4457928"/>
            <a:ext cx="4300320" cy="2275929"/>
            <a:chOff x="5917425" y="3435846"/>
            <a:chExt cx="3226575" cy="1707654"/>
          </a:xfrm>
        </p:grpSpPr>
        <p:pic>
          <p:nvPicPr>
            <p:cNvPr id="48" name="Picture 2"/>
            <p:cNvPicPr>
              <a:picLocks noChangeAspect="1" noChangeArrowheads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>
              <a:fillRect/>
            </a:stretch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9" name="Picture 2"/>
            <p:cNvPicPr>
              <a:picLocks noChangeAspect="1" noChangeArrowheads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>
              <a:fillRect/>
            </a:stretch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4" name="背景音乐 - 纯音乐 - 你是爱 Ppt2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641078" y="-1013780"/>
            <a:ext cx="609441" cy="609441"/>
          </a:xfrm>
          <a:prstGeom prst="rect">
            <a:avLst/>
          </a:prstGeom>
        </p:spPr>
      </p:pic>
      <p:grpSp>
        <p:nvGrpSpPr>
          <p:cNvPr id="44" name="组合 43"/>
          <p:cNvGrpSpPr/>
          <p:nvPr/>
        </p:nvGrpSpPr>
        <p:grpSpPr>
          <a:xfrm flipH="1">
            <a:off x="-23086" y="4521903"/>
            <a:ext cx="4031398" cy="2197901"/>
            <a:chOff x="5917425" y="3435846"/>
            <a:chExt cx="3226575" cy="1707654"/>
          </a:xfrm>
        </p:grpSpPr>
        <p:pic>
          <p:nvPicPr>
            <p:cNvPr id="45" name="Picture 2"/>
            <p:cNvPicPr>
              <a:picLocks noChangeAspect="1" noChangeArrowheads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>
              <a:fillRect/>
            </a:stretch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>
              <a:fillRect/>
            </a:stretch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29" name="Picture 2" descr="C:\Users\Administrator\Desktop\SM-0095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88099">
            <a:off x="56521" y="1191223"/>
            <a:ext cx="6737927" cy="3159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" descr="C:\Users\Administrator\Desktop\去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8278" y="-26484"/>
            <a:ext cx="2983723" cy="3318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" descr="C:\Users\Administrator\Desktop\3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077" y="-26484"/>
            <a:ext cx="1615654" cy="166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标题 4"/>
          <p:cNvSpPr txBox="1"/>
          <p:nvPr/>
        </p:nvSpPr>
        <p:spPr>
          <a:xfrm>
            <a:off x="4090623" y="3310511"/>
            <a:ext cx="5255215" cy="53563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简体" panose="02010600030101010101" pitchFamily="2" charset="-122"/>
                <a:ea typeface="方正兰亭黑简体" panose="02010600030101010101" pitchFamily="2" charset="-122"/>
              </a:rPr>
              <a:t>THEBUSINESS PLAN</a:t>
            </a:r>
            <a:endParaRPr lang="en-US" altLang="zh-CN" sz="3600" b="1" dirty="0">
              <a:solidFill>
                <a:schemeClr val="tx1">
                  <a:lumMod val="50000"/>
                  <a:lumOff val="50000"/>
                </a:schemeClr>
              </a:solidFill>
              <a:latin typeface="方正兰亭黑简体" panose="02010600030101010101" pitchFamily="2" charset="-122"/>
              <a:ea typeface="方正兰亭黑简体" panose="02010600030101010101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078210" y="3770999"/>
            <a:ext cx="8247139" cy="1200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工作总结计划</a:t>
            </a:r>
            <a:r>
              <a:rPr lang="en-US" altLang="zh-CN" sz="72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7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186194" y="4957393"/>
            <a:ext cx="215969" cy="21596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4" name="同心圆 5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chemeClr val="tx1"/>
                </a:solidFill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chemeClr val="tx1"/>
                </a:solidFill>
              </a:endParaRPr>
            </a:p>
          </p:txBody>
        </p:sp>
      </p:grpSp>
      <p:sp>
        <p:nvSpPr>
          <p:cNvPr id="56" name="标题 4"/>
          <p:cNvSpPr txBox="1"/>
          <p:nvPr/>
        </p:nvSpPr>
        <p:spPr>
          <a:xfrm>
            <a:off x="4438157" y="4890281"/>
            <a:ext cx="3743441" cy="368690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简洁实用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适用于初创企业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团队管理等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4157355" y="5334000"/>
            <a:ext cx="3736286" cy="571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6D6D6"/>
              </a:gs>
              <a:gs pos="100000">
                <a:srgbClr val="F7F7F7"/>
              </a:gs>
            </a:gsLst>
            <a:path path="circle">
              <a:fillToRect t="100000" r="100000"/>
            </a:path>
          </a:gradFill>
          <a:ln>
            <a:noFill/>
          </a:ln>
          <a:effectLst>
            <a:outerShdw blurRad="149987" dist="12700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8" name="标题 4"/>
          <p:cNvSpPr txBox="1"/>
          <p:nvPr/>
        </p:nvSpPr>
        <p:spPr>
          <a:xfrm>
            <a:off x="4286600" y="5482795"/>
            <a:ext cx="1915018" cy="285279"/>
          </a:xfrm>
          <a:prstGeom prst="rect">
            <a:avLst/>
          </a:prstGeom>
          <a:noFill/>
        </p:spPr>
        <p:txBody>
          <a:bodyPr vert="horz" lIns="91416" tIns="45708" rIns="91416" bIns="4570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尚景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标题 4"/>
          <p:cNvSpPr txBox="1"/>
          <p:nvPr/>
        </p:nvSpPr>
        <p:spPr>
          <a:xfrm>
            <a:off x="6093910" y="5474940"/>
            <a:ext cx="1439785" cy="285279"/>
          </a:xfrm>
          <a:prstGeom prst="rect">
            <a:avLst/>
          </a:prstGeom>
          <a:noFill/>
        </p:spPr>
        <p:txBody>
          <a:bodyPr vert="horz" lIns="91416" tIns="45708" rIns="91416" bIns="4570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部门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XXXXX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3510893" y="7029355"/>
            <a:ext cx="876935" cy="369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/>
              <a:t>延时符</a:t>
            </a:r>
            <a:endParaRPr lang="zh-CN" altLang="en-US" sz="1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25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750"/>
                            </p:stCondLst>
                            <p:childTnLst>
                              <p:par>
                                <p:cTn id="5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 tmFilter="0,0; .5, 1; 1, 1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 tmFilter="0,0; .5, 1; 1, 1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49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1" grpId="0"/>
      <p:bldP spid="52" grpId="0"/>
      <p:bldP spid="56" grpId="0"/>
      <p:bldP spid="57" grpId="0" animBg="1"/>
      <p:bldP spid="58" grpId="0"/>
      <p:bldP spid="59" grpId="0"/>
      <p:bldP spid="6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26"/>
          <p:cNvCxnSpPr>
            <a:cxnSpLocks noChangeShapeType="1"/>
          </p:cNvCxnSpPr>
          <p:nvPr/>
        </p:nvCxnSpPr>
        <p:spPr bwMode="auto">
          <a:xfrm>
            <a:off x="2758018" y="1841500"/>
            <a:ext cx="5985933" cy="0"/>
          </a:xfrm>
          <a:prstGeom prst="line">
            <a:avLst/>
          </a:prstGeom>
          <a:noFill/>
          <a:ln w="19050" algn="ctr">
            <a:solidFill>
              <a:srgbClr val="EB340D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53"/>
          <p:cNvCxnSpPr>
            <a:cxnSpLocks noChangeShapeType="1"/>
          </p:cNvCxnSpPr>
          <p:nvPr/>
        </p:nvCxnSpPr>
        <p:spPr bwMode="auto">
          <a:xfrm>
            <a:off x="5403851" y="3508375"/>
            <a:ext cx="5257800" cy="0"/>
          </a:xfrm>
          <a:prstGeom prst="line">
            <a:avLst/>
          </a:prstGeom>
          <a:noFill/>
          <a:ln w="19050" algn="ctr">
            <a:solidFill>
              <a:srgbClr val="EB340D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" name="直接连接符 56"/>
          <p:cNvCxnSpPr>
            <a:cxnSpLocks noChangeShapeType="1"/>
          </p:cNvCxnSpPr>
          <p:nvPr/>
        </p:nvCxnSpPr>
        <p:spPr bwMode="auto">
          <a:xfrm>
            <a:off x="3388784" y="5132388"/>
            <a:ext cx="5518149" cy="0"/>
          </a:xfrm>
          <a:prstGeom prst="line">
            <a:avLst/>
          </a:prstGeom>
          <a:noFill/>
          <a:ln w="19050" algn="ctr">
            <a:solidFill>
              <a:srgbClr val="EB340D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KSO_GT3"/>
          <p:cNvSpPr txBox="1"/>
          <p:nvPr/>
        </p:nvSpPr>
        <p:spPr>
          <a:xfrm>
            <a:off x="6047321" y="4741864"/>
            <a:ext cx="2764367" cy="387351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r">
              <a:lnSpc>
                <a:spcPct val="80000"/>
              </a:lnSpc>
              <a:defRPr/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点击添加小标题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KSO_GT2"/>
          <p:cNvSpPr txBox="1"/>
          <p:nvPr/>
        </p:nvSpPr>
        <p:spPr>
          <a:xfrm>
            <a:off x="7749121" y="3121027"/>
            <a:ext cx="2764367" cy="387351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r">
              <a:lnSpc>
                <a:spcPct val="80000"/>
              </a:lnSpc>
              <a:defRPr/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点击添加小标题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KSO_GT1"/>
          <p:cNvSpPr txBox="1"/>
          <p:nvPr/>
        </p:nvSpPr>
        <p:spPr>
          <a:xfrm>
            <a:off x="5897037" y="1441451"/>
            <a:ext cx="2766484" cy="387351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r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点击添加小标题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885953" y="4019552"/>
            <a:ext cx="1551516" cy="1489075"/>
            <a:chOff x="1414463" y="3014663"/>
            <a:chExt cx="1163637" cy="1116806"/>
          </a:xfrm>
          <a:solidFill>
            <a:srgbClr val="EB340D"/>
          </a:solidFill>
        </p:grpSpPr>
        <p:sp>
          <p:nvSpPr>
            <p:cNvPr id="15" name="圆角矩形 14"/>
            <p:cNvSpPr/>
            <p:nvPr/>
          </p:nvSpPr>
          <p:spPr>
            <a:xfrm rot="20248206">
              <a:off x="1414463" y="3014663"/>
              <a:ext cx="1014412" cy="1116806"/>
            </a:xfrm>
            <a:prstGeom prst="roundRect">
              <a:avLst>
                <a:gd name="adj" fmla="val 12132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6" name="圆角矩形 9"/>
            <p:cNvSpPr/>
            <p:nvPr/>
          </p:nvSpPr>
          <p:spPr>
            <a:xfrm rot="20248206">
              <a:off x="1563688" y="3574257"/>
              <a:ext cx="1014412" cy="541735"/>
            </a:xfrm>
            <a:custGeom>
              <a:avLst/>
              <a:gdLst/>
              <a:ahLst/>
              <a:cxnLst/>
              <a:rect l="l" t="t" r="r" b="b"/>
              <a:pathLst>
                <a:path w="1470269" h="1046776">
                  <a:moveTo>
                    <a:pt x="0" y="0"/>
                  </a:moveTo>
                  <a:lnTo>
                    <a:pt x="1470269" y="609904"/>
                  </a:lnTo>
                  <a:lnTo>
                    <a:pt x="1470269" y="868403"/>
                  </a:lnTo>
                  <a:cubicBezTo>
                    <a:pt x="1470269" y="966916"/>
                    <a:pt x="1390409" y="1046776"/>
                    <a:pt x="1291896" y="1046776"/>
                  </a:cubicBezTo>
                  <a:lnTo>
                    <a:pt x="178373" y="1046776"/>
                  </a:lnTo>
                  <a:cubicBezTo>
                    <a:pt x="79860" y="1046776"/>
                    <a:pt x="0" y="966916"/>
                    <a:pt x="0" y="868403"/>
                  </a:cubicBez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7" name="KSO_GN3"/>
            <p:cNvSpPr/>
            <p:nvPr/>
          </p:nvSpPr>
          <p:spPr>
            <a:xfrm rot="20248206">
              <a:off x="1458914" y="3037285"/>
              <a:ext cx="930275" cy="1071563"/>
            </a:xfrm>
            <a:prstGeom prst="roundRect">
              <a:avLst>
                <a:gd name="adj" fmla="val 12132"/>
              </a:avLst>
            </a:prstGeom>
            <a:grpFill/>
            <a:ln w="25400" cap="flat" cmpd="sng" algn="ctr">
              <a:solidFill>
                <a:sysClr val="window" lastClr="FFFFFF"/>
              </a:solidFill>
              <a:prstDash val="solid"/>
            </a:ln>
            <a:effectLst>
              <a:innerShdw blurRad="114300">
                <a:prstClr val="black"/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8800" kern="0" dirty="0">
                  <a:solidFill>
                    <a:schemeClr val="bg1"/>
                  </a:solidFill>
                  <a:latin typeface="Gungsuh" panose="02030600000101010101" pitchFamily="18" charset="-127"/>
                  <a:ea typeface="Gungsuh" panose="02030600000101010101" pitchFamily="18" charset="-127"/>
                </a:rPr>
                <a:t>C</a:t>
              </a:r>
              <a:endParaRPr lang="zh-CN" altLang="en-US" sz="8800" kern="0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04218" y="2855912"/>
            <a:ext cx="1536701" cy="1490663"/>
            <a:chOff x="3078163" y="2141934"/>
            <a:chExt cx="1152526" cy="1117997"/>
          </a:xfrm>
          <a:solidFill>
            <a:schemeClr val="bg1"/>
          </a:solidFill>
        </p:grpSpPr>
        <p:sp>
          <p:nvSpPr>
            <p:cNvPr id="19" name="圆角矩形 18"/>
            <p:cNvSpPr/>
            <p:nvPr/>
          </p:nvSpPr>
          <p:spPr>
            <a:xfrm rot="1132031">
              <a:off x="3216276" y="2141934"/>
              <a:ext cx="1014413" cy="1117997"/>
            </a:xfrm>
            <a:prstGeom prst="roundRect">
              <a:avLst>
                <a:gd name="adj" fmla="val 12132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0" name="圆角矩形 26"/>
            <p:cNvSpPr/>
            <p:nvPr/>
          </p:nvSpPr>
          <p:spPr>
            <a:xfrm rot="1132031">
              <a:off x="3078163" y="2765822"/>
              <a:ext cx="1014412" cy="476250"/>
            </a:xfrm>
            <a:custGeom>
              <a:avLst/>
              <a:gdLst/>
              <a:ahLst/>
              <a:cxnLst/>
              <a:rect l="l" t="t" r="r" b="b"/>
              <a:pathLst>
                <a:path w="1321797" h="826698">
                  <a:moveTo>
                    <a:pt x="0" y="451707"/>
                  </a:moveTo>
                  <a:lnTo>
                    <a:pt x="1321797" y="0"/>
                  </a:lnTo>
                  <a:lnTo>
                    <a:pt x="1321797" y="666338"/>
                  </a:lnTo>
                  <a:cubicBezTo>
                    <a:pt x="1321797" y="754902"/>
                    <a:pt x="1250001" y="826698"/>
                    <a:pt x="1161437" y="826698"/>
                  </a:cubicBezTo>
                  <a:lnTo>
                    <a:pt x="160360" y="826698"/>
                  </a:lnTo>
                  <a:cubicBezTo>
                    <a:pt x="71796" y="826698"/>
                    <a:pt x="0" y="754902"/>
                    <a:pt x="0" y="666338"/>
                  </a:cubicBez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1" name="KSO_GN2"/>
            <p:cNvSpPr/>
            <p:nvPr/>
          </p:nvSpPr>
          <p:spPr>
            <a:xfrm rot="1132031">
              <a:off x="3259138" y="2165747"/>
              <a:ext cx="931862" cy="1070372"/>
            </a:xfrm>
            <a:prstGeom prst="roundRect">
              <a:avLst>
                <a:gd name="adj" fmla="val 12132"/>
              </a:avLst>
            </a:prstGeom>
            <a:solidFill>
              <a:srgbClr val="EB340D"/>
            </a:solidFill>
            <a:ln w="25400" cap="flat" cmpd="sng" algn="ctr">
              <a:solidFill>
                <a:sysClr val="window" lastClr="FFFFFF"/>
              </a:solidFill>
              <a:prstDash val="solid"/>
            </a:ln>
            <a:effectLst>
              <a:innerShdw blurRad="114300">
                <a:prstClr val="black"/>
              </a:innerShdw>
            </a:effec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8800" kern="0" dirty="0">
                  <a:solidFill>
                    <a:schemeClr val="bg1"/>
                  </a:solidFill>
                  <a:latin typeface="Gungsuh" panose="02030600000101010101" pitchFamily="18" charset="-127"/>
                  <a:ea typeface="Gungsuh" panose="02030600000101010101" pitchFamily="18" charset="-127"/>
                </a:rPr>
                <a:t>B</a:t>
              </a:r>
              <a:endParaRPr lang="zh-CN" altLang="en-US" sz="8800" kern="0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771653" y="1765302"/>
            <a:ext cx="1549401" cy="1489075"/>
            <a:chOff x="1328738" y="1323976"/>
            <a:chExt cx="1162051" cy="1116806"/>
          </a:xfrm>
        </p:grpSpPr>
        <p:sp>
          <p:nvSpPr>
            <p:cNvPr id="23" name="圆角矩形 22"/>
            <p:cNvSpPr/>
            <p:nvPr/>
          </p:nvSpPr>
          <p:spPr>
            <a:xfrm rot="20248206">
              <a:off x="1328738" y="1323976"/>
              <a:ext cx="1014412" cy="1116806"/>
            </a:xfrm>
            <a:prstGeom prst="roundRect">
              <a:avLst>
                <a:gd name="adj" fmla="val 12132"/>
              </a:avLst>
            </a:prstGeom>
            <a:solidFill>
              <a:srgbClr val="EB340D"/>
            </a:solidFill>
            <a:ln w="25400" cap="flat" cmpd="sng" algn="ctr">
              <a:noFill/>
              <a:prstDash val="solid"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8800" kern="0" dirty="0">
                  <a:solidFill>
                    <a:schemeClr val="bg1"/>
                  </a:solidFill>
                  <a:latin typeface="Gungsuh" panose="02030600000101010101" pitchFamily="18" charset="-127"/>
                  <a:ea typeface="Gungsuh" panose="02030600000101010101" pitchFamily="18" charset="-127"/>
                </a:rPr>
                <a:t>A</a:t>
              </a:r>
              <a:endParaRPr lang="zh-CN" altLang="en-US" sz="8800" kern="0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endParaRPr>
            </a:p>
          </p:txBody>
        </p:sp>
        <p:sp>
          <p:nvSpPr>
            <p:cNvPr id="24" name="圆角矩形 9"/>
            <p:cNvSpPr/>
            <p:nvPr/>
          </p:nvSpPr>
          <p:spPr>
            <a:xfrm rot="20248206">
              <a:off x="1476376" y="1883569"/>
              <a:ext cx="1014413" cy="541735"/>
            </a:xfrm>
            <a:custGeom>
              <a:avLst/>
              <a:gdLst/>
              <a:ahLst/>
              <a:cxnLst/>
              <a:rect l="l" t="t" r="r" b="b"/>
              <a:pathLst>
                <a:path w="1470269" h="1046776">
                  <a:moveTo>
                    <a:pt x="0" y="0"/>
                  </a:moveTo>
                  <a:lnTo>
                    <a:pt x="1470269" y="609904"/>
                  </a:lnTo>
                  <a:lnTo>
                    <a:pt x="1470269" y="868403"/>
                  </a:lnTo>
                  <a:cubicBezTo>
                    <a:pt x="1470269" y="966916"/>
                    <a:pt x="1390409" y="1046776"/>
                    <a:pt x="1291896" y="1046776"/>
                  </a:cubicBezTo>
                  <a:lnTo>
                    <a:pt x="178373" y="1046776"/>
                  </a:lnTo>
                  <a:cubicBezTo>
                    <a:pt x="79860" y="1046776"/>
                    <a:pt x="0" y="966916"/>
                    <a:pt x="0" y="868403"/>
                  </a:cubicBezTo>
                  <a:close/>
                </a:path>
              </a:pathLst>
            </a:custGeom>
            <a:solidFill>
              <a:srgbClr val="FFFFFF">
                <a:alpha val="67843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5" name="KSO_GN1"/>
            <p:cNvSpPr/>
            <p:nvPr/>
          </p:nvSpPr>
          <p:spPr>
            <a:xfrm rot="20248206">
              <a:off x="1371601" y="1346597"/>
              <a:ext cx="931863" cy="1071563"/>
            </a:xfrm>
            <a:prstGeom prst="roundRect">
              <a:avLst>
                <a:gd name="adj" fmla="val 12132"/>
              </a:avLst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6" name="KSO_GT3.1"/>
          <p:cNvSpPr txBox="1"/>
          <p:nvPr/>
        </p:nvSpPr>
        <p:spPr>
          <a:xfrm>
            <a:off x="4330700" y="5281515"/>
            <a:ext cx="4472517" cy="739775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600" b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请在此处输入您的文本，或者将您的文本粘贴到此处。</a:t>
            </a:r>
            <a:endParaRPr lang="zh-CN" altLang="en-US" sz="1600" b="1" kern="0" dirty="0">
              <a:solidFill>
                <a:schemeClr val="tx1">
                  <a:lumMod val="50000"/>
                  <a:lumOff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7" name="KSO_GT2.1"/>
          <p:cNvSpPr txBox="1"/>
          <p:nvPr/>
        </p:nvSpPr>
        <p:spPr>
          <a:xfrm>
            <a:off x="6191251" y="3659089"/>
            <a:ext cx="4368800" cy="738187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600" b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请在此处输入您的文本，或者将您的文本粘贴到此处。</a:t>
            </a:r>
            <a:endParaRPr lang="zh-CN" altLang="en-US" sz="1600" b="1" kern="0" dirty="0">
              <a:solidFill>
                <a:schemeClr val="tx1">
                  <a:lumMod val="50000"/>
                  <a:lumOff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8" name="KSO_GT1.1"/>
          <p:cNvSpPr txBox="1"/>
          <p:nvPr/>
        </p:nvSpPr>
        <p:spPr>
          <a:xfrm>
            <a:off x="3845984" y="1982689"/>
            <a:ext cx="4817533" cy="738187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>
              <a:lnSpc>
                <a:spcPct val="130000"/>
              </a:lnSpc>
              <a:defRPr/>
            </a:pPr>
            <a:r>
              <a:rPr lang="zh-CN" altLang="en-US" sz="1600" b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请在此处输入您的文本，或者将您的文本粘贴到此处。</a:t>
            </a:r>
            <a:endParaRPr lang="zh-CN" altLang="en-US" sz="1600" b="1" kern="0" dirty="0">
              <a:solidFill>
                <a:schemeClr val="tx1">
                  <a:lumMod val="50000"/>
                  <a:lumOff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99"/>
                            </p:stCondLst>
                            <p:childTnLst>
                              <p:par>
                                <p:cTn id="2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99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99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99"/>
                            </p:stCondLst>
                            <p:childTnLst>
                              <p:par>
                                <p:cTn id="3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99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99"/>
                            </p:stCondLst>
                            <p:childTnLst>
                              <p:par>
                                <p:cTn id="4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99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99"/>
                            </p:stCondLst>
                            <p:childTnLst>
                              <p:par>
                                <p:cTn id="5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400"/>
                            </p:stCondLst>
                            <p:childTnLst>
                              <p:par>
                                <p:cTn id="6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26" grpId="0"/>
      <p:bldP spid="27" grpId="0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1871133" y="2372885"/>
            <a:ext cx="2218267" cy="1339849"/>
            <a:chOff x="1403350" y="1988344"/>
            <a:chExt cx="1663700" cy="1004887"/>
          </a:xfrm>
          <a:solidFill>
            <a:srgbClr val="EB340D"/>
          </a:solidFill>
        </p:grpSpPr>
        <p:sp>
          <p:nvSpPr>
            <p:cNvPr id="9" name="对角圆角矩形 8"/>
            <p:cNvSpPr/>
            <p:nvPr/>
          </p:nvSpPr>
          <p:spPr bwMode="auto">
            <a:xfrm>
              <a:off x="1498600" y="2078831"/>
              <a:ext cx="1568450" cy="914400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 w="9525"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0" tIns="0" rIns="0" bIns="144000" anchor="ctr">
              <a:flatTx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4400" dirty="0">
                <a:latin typeface="Berlin Sans FB" panose="020E0602020502020306" pitchFamily="34" charset="0"/>
                <a:ea typeface="微软雅黑" panose="020B0503020204020204" pitchFamily="34" charset="-122"/>
                <a:cs typeface="Verdana" panose="020B0604030504040204" pitchFamily="34" charset="0"/>
              </a:endParaRPr>
            </a:p>
          </p:txBody>
        </p:sp>
        <p:sp>
          <p:nvSpPr>
            <p:cNvPr id="10" name="对角圆角矩形 9"/>
            <p:cNvSpPr/>
            <p:nvPr/>
          </p:nvSpPr>
          <p:spPr bwMode="auto">
            <a:xfrm>
              <a:off x="1454150" y="2035969"/>
              <a:ext cx="1568450" cy="914400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 w="9525"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0" tIns="0" rIns="0" bIns="144000" anchor="ctr">
              <a:flatTx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4400" dirty="0">
                <a:latin typeface="Berlin Sans FB" panose="020E0602020502020306" pitchFamily="34" charset="0"/>
                <a:ea typeface="微软雅黑" panose="020B0503020204020204" pitchFamily="34" charset="-122"/>
                <a:cs typeface="Verdana" panose="020B0604030504040204" pitchFamily="34" charset="0"/>
              </a:endParaRPr>
            </a:p>
          </p:txBody>
        </p:sp>
        <p:sp>
          <p:nvSpPr>
            <p:cNvPr id="11" name="对角圆角矩形 10"/>
            <p:cNvSpPr/>
            <p:nvPr/>
          </p:nvSpPr>
          <p:spPr bwMode="auto">
            <a:xfrm>
              <a:off x="1403350" y="1988344"/>
              <a:ext cx="1568450" cy="914400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 w="9525"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0" tIns="0" rIns="0" bIns="144000" anchor="ctr">
              <a:flatTx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4800" dirty="0">
                  <a:solidFill>
                    <a:schemeClr val="bg1"/>
                  </a:solidFill>
                  <a:latin typeface="Berlin Sans FB" panose="020E0602020502020306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50</a:t>
              </a:r>
              <a:r>
                <a:rPr lang="en-US" altLang="zh-CN" sz="4400" dirty="0">
                  <a:solidFill>
                    <a:schemeClr val="bg1"/>
                  </a:solidFill>
                  <a:latin typeface="Berlin Sans FB" panose="020E0602020502020306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%</a:t>
              </a:r>
              <a:endParaRPr lang="zh-CN" altLang="en-US" sz="4400" dirty="0">
                <a:solidFill>
                  <a:schemeClr val="bg1"/>
                </a:solidFill>
                <a:latin typeface="Berlin Sans FB" panose="020E0602020502020306" pitchFamily="34" charset="0"/>
                <a:ea typeface="微软雅黑" panose="020B0503020204020204" pitchFamily="34" charset="-122"/>
                <a:cs typeface="Verdana" panose="020B060403050404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988984" y="2372885"/>
            <a:ext cx="2218267" cy="1339849"/>
            <a:chOff x="3741738" y="1988344"/>
            <a:chExt cx="1663700" cy="1004887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3" name="对角圆角矩形 12"/>
            <p:cNvSpPr/>
            <p:nvPr/>
          </p:nvSpPr>
          <p:spPr bwMode="auto">
            <a:xfrm>
              <a:off x="3836988" y="2078831"/>
              <a:ext cx="1568450" cy="914400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 w="9525"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0" tIns="0" rIns="0" bIns="144000" anchor="ctr">
              <a:flatTx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4400" dirty="0">
                <a:solidFill>
                  <a:srgbClr val="FFFFFF"/>
                </a:solidFill>
                <a:latin typeface="Berlin Sans FB" panose="020E0602020502020306" pitchFamily="34" charset="0"/>
                <a:ea typeface="微软雅黑" panose="020B0503020204020204" pitchFamily="34" charset="-122"/>
                <a:cs typeface="Verdana" panose="020B0604030504040204" pitchFamily="34" charset="0"/>
              </a:endParaRPr>
            </a:p>
          </p:txBody>
        </p:sp>
        <p:sp>
          <p:nvSpPr>
            <p:cNvPr id="14" name="对角圆角矩形 13"/>
            <p:cNvSpPr/>
            <p:nvPr/>
          </p:nvSpPr>
          <p:spPr bwMode="auto">
            <a:xfrm>
              <a:off x="3792538" y="2035969"/>
              <a:ext cx="1568450" cy="914400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 w="9525"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0" tIns="0" rIns="0" bIns="144000" anchor="ctr">
              <a:flatTx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4400" dirty="0">
                <a:solidFill>
                  <a:srgbClr val="FFFFFF"/>
                </a:solidFill>
                <a:latin typeface="Berlin Sans FB" panose="020E0602020502020306" pitchFamily="34" charset="0"/>
                <a:ea typeface="微软雅黑" panose="020B0503020204020204" pitchFamily="34" charset="-122"/>
                <a:cs typeface="Verdana" panose="020B0604030504040204" pitchFamily="34" charset="0"/>
              </a:endParaRPr>
            </a:p>
          </p:txBody>
        </p:sp>
        <p:sp>
          <p:nvSpPr>
            <p:cNvPr id="15" name="对角圆角矩形 14"/>
            <p:cNvSpPr/>
            <p:nvPr/>
          </p:nvSpPr>
          <p:spPr bwMode="auto">
            <a:xfrm>
              <a:off x="3741738" y="1988344"/>
              <a:ext cx="1568450" cy="914400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 w="9525"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0" tIns="0" rIns="0" bIns="144000" anchor="ctr">
              <a:flatTx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4800" dirty="0">
                  <a:solidFill>
                    <a:srgbClr val="FFFFFF"/>
                  </a:solidFill>
                  <a:latin typeface="Berlin Sans FB" panose="020E0602020502020306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50</a:t>
              </a:r>
              <a:r>
                <a:rPr lang="en-US" altLang="zh-CN" sz="4400" dirty="0">
                  <a:solidFill>
                    <a:srgbClr val="FFFFFF"/>
                  </a:solidFill>
                  <a:latin typeface="Berlin Sans FB" panose="020E0602020502020306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%</a:t>
              </a:r>
              <a:endParaRPr lang="zh-CN" altLang="en-US" sz="4400" dirty="0">
                <a:solidFill>
                  <a:srgbClr val="FFFFFF"/>
                </a:solidFill>
                <a:latin typeface="Berlin Sans FB" panose="020E0602020502020306" pitchFamily="34" charset="0"/>
                <a:ea typeface="微软雅黑" panose="020B0503020204020204" pitchFamily="34" charset="-122"/>
                <a:cs typeface="Verdana" panose="020B0604030504040204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106833" y="2372885"/>
            <a:ext cx="2218267" cy="1339849"/>
            <a:chOff x="6080125" y="1988344"/>
            <a:chExt cx="1663700" cy="1004887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7" name="对角圆角矩形 16"/>
            <p:cNvSpPr/>
            <p:nvPr/>
          </p:nvSpPr>
          <p:spPr bwMode="auto">
            <a:xfrm>
              <a:off x="6175375" y="2078831"/>
              <a:ext cx="1568450" cy="914400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 w="9525"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0" tIns="0" rIns="0" bIns="144000" anchor="ctr">
              <a:flatTx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4400" dirty="0">
                <a:solidFill>
                  <a:srgbClr val="FFFFFF"/>
                </a:solidFill>
                <a:latin typeface="Berlin Sans FB" panose="020E0602020502020306" pitchFamily="34" charset="0"/>
                <a:ea typeface="微软雅黑" panose="020B0503020204020204" pitchFamily="34" charset="-122"/>
                <a:cs typeface="Verdana" panose="020B0604030504040204" pitchFamily="34" charset="0"/>
              </a:endParaRPr>
            </a:p>
          </p:txBody>
        </p:sp>
        <p:sp>
          <p:nvSpPr>
            <p:cNvPr id="18" name="对角圆角矩形 17"/>
            <p:cNvSpPr/>
            <p:nvPr/>
          </p:nvSpPr>
          <p:spPr bwMode="auto">
            <a:xfrm>
              <a:off x="6130925" y="2035969"/>
              <a:ext cx="1568450" cy="914400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 w="9525"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0" tIns="0" rIns="0" bIns="144000" anchor="ctr">
              <a:flatTx/>
            </a:bodyPr>
            <a:lstStyle/>
            <a:p>
              <a:pPr algn="ctr">
                <a:lnSpc>
                  <a:spcPct val="130000"/>
                </a:lnSpc>
                <a:defRPr/>
              </a:pPr>
              <a:endParaRPr lang="zh-CN" altLang="en-US" sz="4400" dirty="0">
                <a:solidFill>
                  <a:srgbClr val="FFFFFF"/>
                </a:solidFill>
                <a:latin typeface="Berlin Sans FB" panose="020E0602020502020306" pitchFamily="34" charset="0"/>
                <a:ea typeface="微软雅黑" panose="020B0503020204020204" pitchFamily="34" charset="-122"/>
                <a:cs typeface="Verdana" panose="020B0604030504040204" pitchFamily="34" charset="0"/>
              </a:endParaRPr>
            </a:p>
          </p:txBody>
        </p:sp>
        <p:sp>
          <p:nvSpPr>
            <p:cNvPr id="19" name="对角圆角矩形 18"/>
            <p:cNvSpPr/>
            <p:nvPr/>
          </p:nvSpPr>
          <p:spPr bwMode="auto">
            <a:xfrm>
              <a:off x="6080125" y="1988344"/>
              <a:ext cx="1568450" cy="914400"/>
            </a:xfrm>
            <a:prstGeom prst="round2DiagRect">
              <a:avLst>
                <a:gd name="adj1" fmla="val 50000"/>
                <a:gd name="adj2" fmla="val 0"/>
              </a:avLst>
            </a:prstGeom>
            <a:grpFill/>
            <a:ln w="9525">
              <a:miter lim="800000"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lIns="0" tIns="0" rIns="0" bIns="144000" anchor="ctr">
              <a:flatTx/>
            </a:bodyPr>
            <a:lstStyle/>
            <a:p>
              <a:pPr algn="ctr">
                <a:lnSpc>
                  <a:spcPct val="130000"/>
                </a:lnSpc>
                <a:defRPr/>
              </a:pPr>
              <a:r>
                <a:rPr lang="en-US" altLang="zh-CN" sz="4800" dirty="0">
                  <a:solidFill>
                    <a:srgbClr val="FFFFFF"/>
                  </a:solidFill>
                  <a:latin typeface="Berlin Sans FB" panose="020E0602020502020306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50</a:t>
              </a:r>
              <a:r>
                <a:rPr lang="en-US" altLang="zh-CN" sz="4400" dirty="0">
                  <a:solidFill>
                    <a:srgbClr val="FFFFFF"/>
                  </a:solidFill>
                  <a:latin typeface="Berlin Sans FB" panose="020E0602020502020306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%</a:t>
              </a:r>
              <a:endParaRPr lang="zh-CN" altLang="en-US" sz="4400" dirty="0">
                <a:solidFill>
                  <a:srgbClr val="FFFFFF"/>
                </a:solidFill>
                <a:latin typeface="Berlin Sans FB" panose="020E0602020502020306" pitchFamily="34" charset="0"/>
                <a:ea typeface="微软雅黑" panose="020B0503020204020204" pitchFamily="34" charset="-122"/>
                <a:cs typeface="Verdana" panose="020B0604030504040204" pitchFamily="34" charset="0"/>
              </a:endParaRPr>
            </a:p>
          </p:txBody>
        </p:sp>
      </p:grpSp>
      <p:sp>
        <p:nvSpPr>
          <p:cNvPr id="20" name="文本框 13"/>
          <p:cNvSpPr txBox="1"/>
          <p:nvPr/>
        </p:nvSpPr>
        <p:spPr>
          <a:xfrm>
            <a:off x="1483784" y="3996896"/>
            <a:ext cx="2963333" cy="12003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14"/>
          <p:cNvSpPr txBox="1"/>
          <p:nvPr/>
        </p:nvSpPr>
        <p:spPr>
          <a:xfrm>
            <a:off x="4614334" y="3996896"/>
            <a:ext cx="2963333" cy="12003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15"/>
          <p:cNvSpPr txBox="1"/>
          <p:nvPr/>
        </p:nvSpPr>
        <p:spPr>
          <a:xfrm>
            <a:off x="7744884" y="3996896"/>
            <a:ext cx="2963333" cy="12003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4466265" y="2046119"/>
            <a:ext cx="3200400" cy="3200400"/>
          </a:xfrm>
          <a:prstGeom prst="ellipse">
            <a:avLst/>
          </a:prstGeom>
          <a:solidFill>
            <a:srgbClr val="EB340D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979528" y="1559381"/>
            <a:ext cx="4173875" cy="4173875"/>
          </a:xfrm>
          <a:prstGeom prst="ellipse">
            <a:avLst/>
          </a:prstGeom>
          <a:noFill/>
          <a:ln w="3175">
            <a:solidFill>
              <a:srgbClr val="EB34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8228565" y="1759581"/>
            <a:ext cx="3820097" cy="1511345"/>
            <a:chOff x="544923" y="2418093"/>
            <a:chExt cx="3820097" cy="1511345"/>
          </a:xfrm>
        </p:grpSpPr>
        <p:sp>
          <p:nvSpPr>
            <p:cNvPr id="12" name="矩形 11"/>
            <p:cNvSpPr/>
            <p:nvPr/>
          </p:nvSpPr>
          <p:spPr>
            <a:xfrm>
              <a:off x="544924" y="2729109"/>
              <a:ext cx="3820096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7"/>
            <p:cNvSpPr txBox="1"/>
            <p:nvPr/>
          </p:nvSpPr>
          <p:spPr>
            <a:xfrm>
              <a:off x="544923" y="2418093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1479" y="3303465"/>
            <a:ext cx="3820096" cy="1470985"/>
            <a:chOff x="449775" y="2458453"/>
            <a:chExt cx="3820096" cy="1470985"/>
          </a:xfrm>
        </p:grpSpPr>
        <p:sp>
          <p:nvSpPr>
            <p:cNvPr id="15" name="矩形 14"/>
            <p:cNvSpPr/>
            <p:nvPr/>
          </p:nvSpPr>
          <p:spPr>
            <a:xfrm>
              <a:off x="449775" y="2729109"/>
              <a:ext cx="3820096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24"/>
            <p:cNvSpPr txBox="1"/>
            <p:nvPr/>
          </p:nvSpPr>
          <p:spPr>
            <a:xfrm>
              <a:off x="2512785" y="2458453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942517" y="2522370"/>
            <a:ext cx="2247900" cy="2247900"/>
            <a:chOff x="4862685" y="2533650"/>
            <a:chExt cx="2247900" cy="2247900"/>
          </a:xfrm>
          <a:solidFill>
            <a:srgbClr val="EB340D"/>
          </a:solidFill>
        </p:grpSpPr>
        <p:sp>
          <p:nvSpPr>
            <p:cNvPr id="18" name="椭圆 17"/>
            <p:cNvSpPr/>
            <p:nvPr/>
          </p:nvSpPr>
          <p:spPr>
            <a:xfrm>
              <a:off x="4862685" y="2533650"/>
              <a:ext cx="2247900" cy="22479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7"/>
            <p:cNvSpPr>
              <a:spLocks noChangeAspect="1" noEditPoints="1"/>
            </p:cNvSpPr>
            <p:nvPr/>
          </p:nvSpPr>
          <p:spPr bwMode="auto">
            <a:xfrm>
              <a:off x="5600263" y="3172305"/>
              <a:ext cx="772742" cy="577230"/>
            </a:xfrm>
            <a:custGeom>
              <a:avLst/>
              <a:gdLst>
                <a:gd name="T0" fmla="*/ 485 w 527"/>
                <a:gd name="T1" fmla="*/ 294 h 394"/>
                <a:gd name="T2" fmla="*/ 42 w 527"/>
                <a:gd name="T3" fmla="*/ 294 h 394"/>
                <a:gd name="T4" fmla="*/ 9 w 527"/>
                <a:gd name="T5" fmla="*/ 359 h 394"/>
                <a:gd name="T6" fmla="*/ 518 w 527"/>
                <a:gd name="T7" fmla="*/ 359 h 394"/>
                <a:gd name="T8" fmla="*/ 485 w 527"/>
                <a:gd name="T9" fmla="*/ 294 h 394"/>
                <a:gd name="T10" fmla="*/ 208 w 527"/>
                <a:gd name="T11" fmla="*/ 343 h 394"/>
                <a:gd name="T12" fmla="*/ 222 w 527"/>
                <a:gd name="T13" fmla="*/ 317 h 394"/>
                <a:gd name="T14" fmla="*/ 307 w 527"/>
                <a:gd name="T15" fmla="*/ 317 h 394"/>
                <a:gd name="T16" fmla="*/ 319 w 527"/>
                <a:gd name="T17" fmla="*/ 343 h 394"/>
                <a:gd name="T18" fmla="*/ 208 w 527"/>
                <a:gd name="T19" fmla="*/ 343 h 394"/>
                <a:gd name="T20" fmla="*/ 478 w 527"/>
                <a:gd name="T21" fmla="*/ 280 h 394"/>
                <a:gd name="T22" fmla="*/ 478 w 527"/>
                <a:gd name="T23" fmla="*/ 278 h 394"/>
                <a:gd name="T24" fmla="*/ 478 w 527"/>
                <a:gd name="T25" fmla="*/ 277 h 394"/>
                <a:gd name="T26" fmla="*/ 478 w 527"/>
                <a:gd name="T27" fmla="*/ 12 h 394"/>
                <a:gd name="T28" fmla="*/ 465 w 527"/>
                <a:gd name="T29" fmla="*/ 0 h 394"/>
                <a:gd name="T30" fmla="*/ 62 w 527"/>
                <a:gd name="T31" fmla="*/ 0 h 394"/>
                <a:gd name="T32" fmla="*/ 49 w 527"/>
                <a:gd name="T33" fmla="*/ 12 h 394"/>
                <a:gd name="T34" fmla="*/ 49 w 527"/>
                <a:gd name="T35" fmla="*/ 277 h 394"/>
                <a:gd name="T36" fmla="*/ 50 w 527"/>
                <a:gd name="T37" fmla="*/ 278 h 394"/>
                <a:gd name="T38" fmla="*/ 49 w 527"/>
                <a:gd name="T39" fmla="*/ 280 h 394"/>
                <a:gd name="T40" fmla="*/ 49 w 527"/>
                <a:gd name="T41" fmla="*/ 280 h 394"/>
                <a:gd name="T42" fmla="*/ 478 w 527"/>
                <a:gd name="T43" fmla="*/ 280 h 394"/>
                <a:gd name="T44" fmla="*/ 447 w 527"/>
                <a:gd name="T45" fmla="*/ 259 h 394"/>
                <a:gd name="T46" fmla="*/ 80 w 527"/>
                <a:gd name="T47" fmla="*/ 259 h 394"/>
                <a:gd name="T48" fmla="*/ 80 w 527"/>
                <a:gd name="T49" fmla="*/ 30 h 394"/>
                <a:gd name="T50" fmla="*/ 447 w 527"/>
                <a:gd name="T51" fmla="*/ 30 h 394"/>
                <a:gd name="T52" fmla="*/ 447 w 527"/>
                <a:gd name="T53" fmla="*/ 259 h 394"/>
                <a:gd name="T54" fmla="*/ 526 w 527"/>
                <a:gd name="T55" fmla="*/ 373 h 394"/>
                <a:gd name="T56" fmla="*/ 1 w 527"/>
                <a:gd name="T57" fmla="*/ 373 h 394"/>
                <a:gd name="T58" fmla="*/ 0 w 527"/>
                <a:gd name="T59" fmla="*/ 376 h 394"/>
                <a:gd name="T60" fmla="*/ 12 w 527"/>
                <a:gd name="T61" fmla="*/ 394 h 394"/>
                <a:gd name="T62" fmla="*/ 515 w 527"/>
                <a:gd name="T63" fmla="*/ 394 h 394"/>
                <a:gd name="T64" fmla="*/ 527 w 527"/>
                <a:gd name="T65" fmla="*/ 376 h 394"/>
                <a:gd name="T66" fmla="*/ 526 w 527"/>
                <a:gd name="T67" fmla="*/ 37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7" h="394">
                  <a:moveTo>
                    <a:pt x="485" y="294"/>
                  </a:moveTo>
                  <a:cubicBezTo>
                    <a:pt x="42" y="294"/>
                    <a:pt x="42" y="294"/>
                    <a:pt x="42" y="294"/>
                  </a:cubicBezTo>
                  <a:cubicBezTo>
                    <a:pt x="9" y="359"/>
                    <a:pt x="9" y="359"/>
                    <a:pt x="9" y="359"/>
                  </a:cubicBezTo>
                  <a:cubicBezTo>
                    <a:pt x="518" y="359"/>
                    <a:pt x="518" y="359"/>
                    <a:pt x="518" y="359"/>
                  </a:cubicBezTo>
                  <a:lnTo>
                    <a:pt x="485" y="294"/>
                  </a:lnTo>
                  <a:close/>
                  <a:moveTo>
                    <a:pt x="208" y="343"/>
                  </a:moveTo>
                  <a:cubicBezTo>
                    <a:pt x="222" y="317"/>
                    <a:pt x="222" y="317"/>
                    <a:pt x="222" y="317"/>
                  </a:cubicBezTo>
                  <a:cubicBezTo>
                    <a:pt x="307" y="317"/>
                    <a:pt x="307" y="317"/>
                    <a:pt x="307" y="317"/>
                  </a:cubicBezTo>
                  <a:cubicBezTo>
                    <a:pt x="319" y="343"/>
                    <a:pt x="319" y="343"/>
                    <a:pt x="319" y="343"/>
                  </a:cubicBezTo>
                  <a:lnTo>
                    <a:pt x="208" y="343"/>
                  </a:lnTo>
                  <a:close/>
                  <a:moveTo>
                    <a:pt x="478" y="280"/>
                  </a:moveTo>
                  <a:cubicBezTo>
                    <a:pt x="478" y="279"/>
                    <a:pt x="478" y="279"/>
                    <a:pt x="478" y="278"/>
                  </a:cubicBezTo>
                  <a:cubicBezTo>
                    <a:pt x="478" y="278"/>
                    <a:pt x="478" y="278"/>
                    <a:pt x="478" y="277"/>
                  </a:cubicBezTo>
                  <a:cubicBezTo>
                    <a:pt x="478" y="12"/>
                    <a:pt x="478" y="12"/>
                    <a:pt x="478" y="12"/>
                  </a:cubicBezTo>
                  <a:cubicBezTo>
                    <a:pt x="478" y="5"/>
                    <a:pt x="472" y="0"/>
                    <a:pt x="46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5" y="0"/>
                    <a:pt x="49" y="5"/>
                    <a:pt x="49" y="12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49" y="278"/>
                    <a:pt x="50" y="278"/>
                    <a:pt x="50" y="278"/>
                  </a:cubicBezTo>
                  <a:cubicBezTo>
                    <a:pt x="50" y="279"/>
                    <a:pt x="49" y="279"/>
                    <a:pt x="49" y="280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478" y="280"/>
                    <a:pt x="478" y="280"/>
                    <a:pt x="478" y="280"/>
                  </a:cubicBezTo>
                  <a:close/>
                  <a:moveTo>
                    <a:pt x="447" y="259"/>
                  </a:moveTo>
                  <a:cubicBezTo>
                    <a:pt x="80" y="259"/>
                    <a:pt x="80" y="259"/>
                    <a:pt x="80" y="25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447" y="30"/>
                    <a:pt x="447" y="30"/>
                    <a:pt x="447" y="30"/>
                  </a:cubicBezTo>
                  <a:lnTo>
                    <a:pt x="447" y="259"/>
                  </a:lnTo>
                  <a:close/>
                  <a:moveTo>
                    <a:pt x="526" y="373"/>
                  </a:moveTo>
                  <a:cubicBezTo>
                    <a:pt x="1" y="373"/>
                    <a:pt x="1" y="373"/>
                    <a:pt x="1" y="373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82"/>
                    <a:pt x="6" y="394"/>
                    <a:pt x="12" y="394"/>
                  </a:cubicBezTo>
                  <a:cubicBezTo>
                    <a:pt x="515" y="394"/>
                    <a:pt x="515" y="394"/>
                    <a:pt x="515" y="394"/>
                  </a:cubicBezTo>
                  <a:cubicBezTo>
                    <a:pt x="521" y="394"/>
                    <a:pt x="527" y="382"/>
                    <a:pt x="527" y="376"/>
                  </a:cubicBezTo>
                  <a:lnTo>
                    <a:pt x="526" y="37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1044575">
                <a:defRPr/>
              </a:pPr>
              <a:endParaRPr lang="zh-CN" altLang="en-US" sz="2400" kern="0">
                <a:solidFill>
                  <a:srgbClr val="46464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27"/>
            <p:cNvSpPr txBox="1"/>
            <p:nvPr/>
          </p:nvSpPr>
          <p:spPr>
            <a:xfrm>
              <a:off x="5345272" y="3939754"/>
              <a:ext cx="1261884" cy="415498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zh-CN" altLang="en-US" sz="2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单击标题</a:t>
              </a:r>
              <a:endParaRPr lang="zh-CN" altLang="en-US" sz="2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270621" y="1248519"/>
            <a:ext cx="792088" cy="876011"/>
            <a:chOff x="7190791" y="1259800"/>
            <a:chExt cx="792088" cy="876010"/>
          </a:xfrm>
          <a:solidFill>
            <a:srgbClr val="EB340D"/>
          </a:solidFill>
        </p:grpSpPr>
        <p:grpSp>
          <p:nvGrpSpPr>
            <p:cNvPr id="22" name="组合 21"/>
            <p:cNvGrpSpPr/>
            <p:nvPr/>
          </p:nvGrpSpPr>
          <p:grpSpPr>
            <a:xfrm rot="1291582">
              <a:off x="7190791" y="1259800"/>
              <a:ext cx="792088" cy="876010"/>
              <a:chOff x="6744072" y="893003"/>
              <a:chExt cx="792088" cy="876010"/>
            </a:xfrm>
            <a:grpFill/>
          </p:grpSpPr>
          <p:sp>
            <p:nvSpPr>
              <p:cNvPr id="24" name="流程图: 联系 23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等腰三角形 24"/>
              <p:cNvSpPr/>
              <p:nvPr/>
            </p:nvSpPr>
            <p:spPr>
              <a:xfrm rot="11236714">
                <a:off x="6978736" y="1601169"/>
                <a:ext cx="216024" cy="16784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3" name="文本框 28"/>
            <p:cNvSpPr txBox="1"/>
            <p:nvPr/>
          </p:nvSpPr>
          <p:spPr>
            <a:xfrm>
              <a:off x="7423168" y="1475477"/>
              <a:ext cx="365806" cy="40011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879273" y="2679900"/>
            <a:ext cx="876011" cy="792088"/>
            <a:chOff x="3799443" y="2691181"/>
            <a:chExt cx="876010" cy="792088"/>
          </a:xfrm>
          <a:solidFill>
            <a:srgbClr val="EB340D"/>
          </a:solidFill>
        </p:grpSpPr>
        <p:grpSp>
          <p:nvGrpSpPr>
            <p:cNvPr id="27" name="组合 26"/>
            <p:cNvGrpSpPr/>
            <p:nvPr/>
          </p:nvGrpSpPr>
          <p:grpSpPr>
            <a:xfrm rot="18172526">
              <a:off x="3841404" y="2649220"/>
              <a:ext cx="792088" cy="876010"/>
              <a:chOff x="6744072" y="893003"/>
              <a:chExt cx="792088" cy="876010"/>
            </a:xfrm>
            <a:grpFill/>
          </p:grpSpPr>
          <p:sp>
            <p:nvSpPr>
              <p:cNvPr id="29" name="流程图: 联系 28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11236714">
                <a:off x="6978736" y="1601169"/>
                <a:ext cx="216024" cy="16784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8" name="文本框 29"/>
            <p:cNvSpPr txBox="1"/>
            <p:nvPr/>
          </p:nvSpPr>
          <p:spPr>
            <a:xfrm>
              <a:off x="3975023" y="2864393"/>
              <a:ext cx="344966" cy="40011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199456" y="5535194"/>
            <a:ext cx="10177131" cy="1569661"/>
            <a:chOff x="544923" y="2418093"/>
            <a:chExt cx="6674776" cy="1569661"/>
          </a:xfrm>
        </p:grpSpPr>
        <p:sp>
          <p:nvSpPr>
            <p:cNvPr id="32" name="矩形 31"/>
            <p:cNvSpPr/>
            <p:nvPr/>
          </p:nvSpPr>
          <p:spPr>
            <a:xfrm>
              <a:off x="544923" y="2787425"/>
              <a:ext cx="6674776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544923" y="2418093"/>
              <a:ext cx="7939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hape 2056"/>
          <p:cNvSpPr/>
          <p:nvPr/>
        </p:nvSpPr>
        <p:spPr>
          <a:xfrm>
            <a:off x="1828917" y="2263519"/>
            <a:ext cx="7686314" cy="37128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08" y="215"/>
                </a:moveTo>
                <a:lnTo>
                  <a:pt x="18515" y="2111"/>
                </a:lnTo>
                <a:lnTo>
                  <a:pt x="11972" y="10428"/>
                </a:lnTo>
                <a:lnTo>
                  <a:pt x="8013" y="7302"/>
                </a:lnTo>
                <a:lnTo>
                  <a:pt x="0" y="17211"/>
                </a:lnTo>
                <a:lnTo>
                  <a:pt x="1642" y="21600"/>
                </a:lnTo>
                <a:lnTo>
                  <a:pt x="8648" y="10721"/>
                </a:lnTo>
                <a:lnTo>
                  <a:pt x="12228" y="13359"/>
                </a:lnTo>
                <a:lnTo>
                  <a:pt x="19035" y="3738"/>
                </a:lnTo>
                <a:lnTo>
                  <a:pt x="19906" y="6461"/>
                </a:lnTo>
                <a:lnTo>
                  <a:pt x="20553" y="4063"/>
                </a:lnTo>
                <a:lnTo>
                  <a:pt x="20938" y="2571"/>
                </a:lnTo>
                <a:lnTo>
                  <a:pt x="21600" y="0"/>
                </a:lnTo>
                <a:cubicBezTo>
                  <a:pt x="21600" y="0"/>
                  <a:pt x="17908" y="215"/>
                  <a:pt x="17908" y="215"/>
                </a:cubicBezTo>
                <a:close/>
              </a:path>
            </a:pathLst>
          </a:custGeom>
          <a:solidFill>
            <a:srgbClr val="EB340D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kern="0">
              <a:solidFill>
                <a:srgbClr val="FFFFFF"/>
              </a:solidFill>
              <a:latin typeface="微软雅黑" panose="020B0503020204020204" pitchFamily="34" charset="-122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Shape 2057"/>
          <p:cNvSpPr/>
          <p:nvPr/>
        </p:nvSpPr>
        <p:spPr>
          <a:xfrm>
            <a:off x="2227476" y="5114513"/>
            <a:ext cx="470082" cy="4700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 sz="3100" b="1">
              <a:solidFill>
                <a:prstClr val="black"/>
              </a:solidFill>
              <a:latin typeface="微软雅黑" panose="020B0503020204020204" pitchFamily="34" charset="-122"/>
              <a:ea typeface="Kontrapunkt Bob Bold"/>
              <a:cs typeface="Kontrapunkt Bob Bold"/>
              <a:sym typeface="Kontrapunkt Bob Bold"/>
            </a:endParaRPr>
          </a:p>
        </p:txBody>
      </p:sp>
      <p:sp>
        <p:nvSpPr>
          <p:cNvPr id="10" name="Shape 2060"/>
          <p:cNvSpPr/>
          <p:nvPr/>
        </p:nvSpPr>
        <p:spPr>
          <a:xfrm>
            <a:off x="4524682" y="3619029"/>
            <a:ext cx="470082" cy="4700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 sz="3100" b="1">
              <a:solidFill>
                <a:prstClr val="black"/>
              </a:solidFill>
              <a:latin typeface="微软雅黑" panose="020B0503020204020204" pitchFamily="34" charset="-122"/>
              <a:ea typeface="Kontrapunkt Bob Bold"/>
              <a:cs typeface="Kontrapunkt Bob Bold"/>
              <a:sym typeface="Kontrapunkt Bob Bold"/>
            </a:endParaRPr>
          </a:p>
        </p:txBody>
      </p:sp>
      <p:sp>
        <p:nvSpPr>
          <p:cNvPr id="11" name="Shape 2063"/>
          <p:cNvSpPr/>
          <p:nvPr/>
        </p:nvSpPr>
        <p:spPr>
          <a:xfrm>
            <a:off x="5900509" y="4061601"/>
            <a:ext cx="470082" cy="4700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 sz="3100" b="1">
              <a:solidFill>
                <a:prstClr val="black"/>
              </a:solidFill>
              <a:latin typeface="微软雅黑" panose="020B0503020204020204" pitchFamily="34" charset="-122"/>
              <a:ea typeface="Kontrapunkt Bob Bold"/>
              <a:cs typeface="Kontrapunkt Bob Bold"/>
              <a:sym typeface="Kontrapunkt Bob Bold"/>
            </a:endParaRPr>
          </a:p>
        </p:txBody>
      </p:sp>
      <p:sp>
        <p:nvSpPr>
          <p:cNvPr id="12" name="Shape 2066"/>
          <p:cNvSpPr/>
          <p:nvPr/>
        </p:nvSpPr>
        <p:spPr>
          <a:xfrm>
            <a:off x="8466013" y="2407688"/>
            <a:ext cx="470082" cy="4700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 sz="3100" b="1">
              <a:solidFill>
                <a:prstClr val="black"/>
              </a:solidFill>
              <a:latin typeface="微软雅黑" panose="020B0503020204020204" pitchFamily="34" charset="-122"/>
              <a:ea typeface="Kontrapunkt Bob Bold"/>
              <a:cs typeface="Kontrapunkt Bob Bold"/>
              <a:sym typeface="Kontrapunkt Bob Bol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6541" y="3489252"/>
            <a:ext cx="237810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 Placeholder 2"/>
          <p:cNvSpPr txBox="1"/>
          <p:nvPr/>
        </p:nvSpPr>
        <p:spPr>
          <a:xfrm>
            <a:off x="1301744" y="3131840"/>
            <a:ext cx="2317193" cy="295275"/>
          </a:xfrm>
          <a:prstGeom prst="rect">
            <a:avLst/>
          </a:prstGeom>
          <a:noFill/>
        </p:spPr>
        <p:txBody>
          <a:bodyPr vert="horz" lIns="0" tIns="45720" rIns="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GB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74641" y="2733773"/>
            <a:ext cx="237810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 Placeholder 2"/>
          <p:cNvSpPr txBox="1"/>
          <p:nvPr/>
        </p:nvSpPr>
        <p:spPr>
          <a:xfrm>
            <a:off x="3679844" y="2376361"/>
            <a:ext cx="2317193" cy="295275"/>
          </a:xfrm>
          <a:prstGeom prst="rect">
            <a:avLst/>
          </a:prstGeom>
          <a:noFill/>
        </p:spPr>
        <p:txBody>
          <a:bodyPr vert="horz" lIns="0" tIns="45720" rIns="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GB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474870" y="5114513"/>
            <a:ext cx="237810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5480073" y="4757101"/>
            <a:ext cx="2317193" cy="295275"/>
          </a:xfrm>
          <a:prstGeom prst="rect">
            <a:avLst/>
          </a:prstGeom>
          <a:noFill/>
        </p:spPr>
        <p:txBody>
          <a:bodyPr vert="horz" lIns="0" tIns="45720" rIns="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GB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26181" y="3950917"/>
            <a:ext cx="237810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 Placeholder 2"/>
          <p:cNvSpPr txBox="1"/>
          <p:nvPr/>
        </p:nvSpPr>
        <p:spPr>
          <a:xfrm>
            <a:off x="8331384" y="3593505"/>
            <a:ext cx="2317193" cy="295275"/>
          </a:xfrm>
          <a:prstGeom prst="rect">
            <a:avLst/>
          </a:prstGeom>
          <a:noFill/>
        </p:spPr>
        <p:txBody>
          <a:bodyPr vert="horz" lIns="0" tIns="45720" rIns="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GB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 Placeholder 2"/>
          <p:cNvSpPr txBox="1"/>
          <p:nvPr/>
        </p:nvSpPr>
        <p:spPr>
          <a:xfrm>
            <a:off x="2227476" y="5114513"/>
            <a:ext cx="470082" cy="470081"/>
          </a:xfrm>
          <a:prstGeom prst="rect">
            <a:avLst/>
          </a:prstGeom>
          <a:noFill/>
        </p:spPr>
        <p:txBody>
          <a:bodyPr vert="horz" lIns="0" tIns="45720" rIns="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GB" sz="1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GB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 Placeholder 2"/>
          <p:cNvSpPr txBox="1"/>
          <p:nvPr/>
        </p:nvSpPr>
        <p:spPr>
          <a:xfrm>
            <a:off x="4521893" y="3617622"/>
            <a:ext cx="470082" cy="470081"/>
          </a:xfrm>
          <a:prstGeom prst="rect">
            <a:avLst/>
          </a:prstGeom>
          <a:noFill/>
        </p:spPr>
        <p:txBody>
          <a:bodyPr vert="horz" lIns="0" tIns="45720" rIns="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GB" sz="140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GB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 Placeholder 2"/>
          <p:cNvSpPr txBox="1"/>
          <p:nvPr/>
        </p:nvSpPr>
        <p:spPr>
          <a:xfrm>
            <a:off x="5900975" y="4060993"/>
            <a:ext cx="470082" cy="470081"/>
          </a:xfrm>
          <a:prstGeom prst="rect">
            <a:avLst/>
          </a:prstGeom>
          <a:noFill/>
        </p:spPr>
        <p:txBody>
          <a:bodyPr vert="horz" lIns="0" tIns="45720" rIns="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GB" sz="140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GB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 Placeholder 2"/>
          <p:cNvSpPr txBox="1"/>
          <p:nvPr/>
        </p:nvSpPr>
        <p:spPr>
          <a:xfrm>
            <a:off x="8466106" y="2407688"/>
            <a:ext cx="470082" cy="470081"/>
          </a:xfrm>
          <a:prstGeom prst="rect">
            <a:avLst/>
          </a:prstGeom>
          <a:noFill/>
        </p:spPr>
        <p:txBody>
          <a:bodyPr vert="horz" lIns="0" tIns="45720" rIns="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 baseline="0">
                <a:solidFill>
                  <a:schemeClr val="accent1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GB" sz="140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GB" sz="1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0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9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 build="p"/>
      <p:bldP spid="15" grpId="0"/>
      <p:bldP spid="16" grpId="0" build="p"/>
      <p:bldP spid="17" grpId="0"/>
      <p:bldP spid="18" grpId="0" build="p"/>
      <p:bldP spid="19" grpId="0"/>
      <p:bldP spid="20" grpId="0" build="p"/>
      <p:bldP spid="21" grpId="0" build="p"/>
      <p:bldP spid="22" grpId="0" build="p"/>
      <p:bldP spid="23" grpId="0" build="p"/>
      <p:bldP spid="2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644055" y="3966852"/>
            <a:ext cx="6547946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1"/>
          <p:cNvSpPr>
            <a:spLocks noChangeArrowheads="1"/>
          </p:cNvSpPr>
          <p:nvPr/>
        </p:nvSpPr>
        <p:spPr bwMode="auto">
          <a:xfrm>
            <a:off x="5934679" y="4605635"/>
            <a:ext cx="5966698" cy="840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kumimoji="1" lang="zh-CN" altLang="en-US" sz="5400" b="1" dirty="0" smtClean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三、</a:t>
            </a:r>
            <a:r>
              <a:rPr lang="zh-CN" altLang="en-US" sz="5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成功项目展示</a:t>
            </a:r>
            <a:endParaRPr lang="zh-CN" altLang="zh-CN" sz="5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3966852"/>
            <a:ext cx="1774825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Picture 2" descr="http://distribute.quanjing.com/ibljot01473137.jpg?seid=AwjSAM90mde0nZmXmZD8AwjYBtaZoxWXmNX8FhX8mZaWFdiWmtqVms85idiXoJuXoJaYFdb8de71b3407776bcfa82159e8863997d58"/>
          <p:cNvPicPr>
            <a:picLocks noChangeAspect="1" noChangeArrowheads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3535" b="98969" l="3125" r="9228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518" y="3291994"/>
            <a:ext cx="4550126" cy="301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1044620" y="689362"/>
            <a:ext cx="9780118" cy="2687588"/>
            <a:chOff x="878905" y="4067711"/>
            <a:chExt cx="9780118" cy="2687588"/>
          </a:xfrm>
        </p:grpSpPr>
        <p:sp>
          <p:nvSpPr>
            <p:cNvPr id="9" name="矩形 8"/>
            <p:cNvSpPr/>
            <p:nvPr/>
          </p:nvSpPr>
          <p:spPr>
            <a:xfrm>
              <a:off x="1714696" y="5036659"/>
              <a:ext cx="8181562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zh-CN" altLang="en-US" sz="2800" kern="1400" dirty="0" smtClean="0">
                  <a:latin typeface="Calibri Light" panose="020F0302020204030204" pitchFamily="34" charset="0"/>
                </a:rPr>
                <a:t>在</a:t>
              </a:r>
              <a:r>
                <a:rPr lang="zh-CN" altLang="en-US" sz="2800" kern="1400" dirty="0">
                  <a:latin typeface="Calibri Light" panose="020F0302020204030204" pitchFamily="34" charset="0"/>
                </a:rPr>
                <a:t>销售过程的多个阶段都涉及到解决方案的设计，作为一名项目经理，优秀的文案写作能力必不可少</a:t>
              </a:r>
              <a:endParaRPr lang="zh-CN" altLang="en-US" sz="2800" kern="1400" dirty="0">
                <a:latin typeface="Calibri Light" panose="020F0302020204030204" pitchFamily="34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878905" y="406771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flipV="1">
              <a:off x="9217318" y="410842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64"/>
          <p:cNvGrpSpPr/>
          <p:nvPr/>
        </p:nvGrpSpPr>
        <p:grpSpPr>
          <a:xfrm>
            <a:off x="6477003" y="2000240"/>
            <a:ext cx="5538035" cy="3342776"/>
            <a:chOff x="336947" y="1950447"/>
            <a:chExt cx="6745544" cy="4071635"/>
          </a:xfrm>
        </p:grpSpPr>
        <p:pic>
          <p:nvPicPr>
            <p:cNvPr id="20" name="Picture 65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947" y="1950447"/>
              <a:ext cx="6745544" cy="4071635"/>
            </a:xfrm>
            <a:prstGeom prst="rect">
              <a:avLst/>
            </a:prstGeom>
          </p:spPr>
        </p:pic>
        <p:sp>
          <p:nvSpPr>
            <p:cNvPr id="21" name="Rectangle 66"/>
            <p:cNvSpPr/>
            <p:nvPr/>
          </p:nvSpPr>
          <p:spPr>
            <a:xfrm>
              <a:off x="1129035" y="2160307"/>
              <a:ext cx="5184576" cy="3240361"/>
            </a:xfrm>
            <a:prstGeom prst="rect">
              <a:avLst/>
            </a:prstGeom>
            <a:blipFill>
              <a:blip r:embed="rId2"/>
              <a:srcRect/>
              <a:stretch>
                <a:fillRect t="-10000" b="-1000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+mn-ea"/>
              </a:endParaRPr>
            </a:p>
          </p:txBody>
        </p:sp>
      </p:grpSp>
      <p:grpSp>
        <p:nvGrpSpPr>
          <p:cNvPr id="22" name="Group 52"/>
          <p:cNvGrpSpPr/>
          <p:nvPr/>
        </p:nvGrpSpPr>
        <p:grpSpPr>
          <a:xfrm>
            <a:off x="5810248" y="2311751"/>
            <a:ext cx="5538035" cy="3342776"/>
            <a:chOff x="336947" y="1950447"/>
            <a:chExt cx="6745544" cy="4071635"/>
          </a:xfrm>
        </p:grpSpPr>
        <p:pic>
          <p:nvPicPr>
            <p:cNvPr id="23" name="Picture 53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947" y="1950447"/>
              <a:ext cx="6745544" cy="4071635"/>
            </a:xfrm>
            <a:prstGeom prst="rect">
              <a:avLst/>
            </a:prstGeom>
          </p:spPr>
        </p:pic>
        <p:sp>
          <p:nvSpPr>
            <p:cNvPr id="24" name="Rectangle 54"/>
            <p:cNvSpPr/>
            <p:nvPr/>
          </p:nvSpPr>
          <p:spPr>
            <a:xfrm>
              <a:off x="1129035" y="2160307"/>
              <a:ext cx="5184576" cy="3240361"/>
            </a:xfrm>
            <a:prstGeom prst="rect">
              <a:avLst/>
            </a:prstGeom>
            <a:blipFill>
              <a:blip r:embed="rId3"/>
              <a:srcRect/>
              <a:stretch>
                <a:fillRect t="-3318" b="-3318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25" name="Rectangle 67"/>
          <p:cNvSpPr/>
          <p:nvPr/>
        </p:nvSpPr>
        <p:spPr>
          <a:xfrm>
            <a:off x="3238480" y="5143513"/>
            <a:ext cx="2095515" cy="630938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zh-CN" altLang="en-US" sz="1100" dirty="0">
                <a:latin typeface="+mn-ea"/>
                <a:cs typeface="Open Sans Light" pitchFamily="34" charset="0"/>
              </a:rPr>
              <a:t>此处添加详细文本描述，建议与标题相关并符合整体语言风格，语言描述尽量简洁生动。</a:t>
            </a:r>
            <a:endParaRPr lang="id-ID" altLang="zh-CN" sz="1100" dirty="0">
              <a:latin typeface="+mn-ea"/>
              <a:cs typeface="Open Sans Light" pitchFamily="34" charset="0"/>
            </a:endParaRPr>
          </a:p>
        </p:txBody>
      </p:sp>
      <p:sp>
        <p:nvSpPr>
          <p:cNvPr id="26" name="Rectangle 68"/>
          <p:cNvSpPr/>
          <p:nvPr/>
        </p:nvSpPr>
        <p:spPr>
          <a:xfrm>
            <a:off x="571461" y="5143513"/>
            <a:ext cx="2095515" cy="630938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zh-CN" altLang="en-US" sz="1100" dirty="0">
                <a:latin typeface="+mn-ea"/>
                <a:cs typeface="Open Sans Light" pitchFamily="34" charset="0"/>
              </a:rPr>
              <a:t>此处添加详细文本描述，建议与标题相关并符合整体语言风格，语言描述尽量简洁生动。</a:t>
            </a:r>
            <a:endParaRPr lang="id-ID" sz="1100" dirty="0">
              <a:latin typeface="+mn-ea"/>
              <a:cs typeface="Open Sans Light" pitchFamily="34" charset="0"/>
            </a:endParaRPr>
          </a:p>
        </p:txBody>
      </p:sp>
      <p:cxnSp>
        <p:nvCxnSpPr>
          <p:cNvPr id="27" name="Straight Connector 69"/>
          <p:cNvCxnSpPr/>
          <p:nvPr/>
        </p:nvCxnSpPr>
        <p:spPr>
          <a:xfrm rot="5400000">
            <a:off x="2571196" y="5620295"/>
            <a:ext cx="763064" cy="211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71"/>
          <p:cNvSpPr/>
          <p:nvPr/>
        </p:nvSpPr>
        <p:spPr>
          <a:xfrm>
            <a:off x="571461" y="1619237"/>
            <a:ext cx="4953035" cy="738664"/>
          </a:xfrm>
          <a:prstGeom prst="rect">
            <a:avLst/>
          </a:prstGeom>
        </p:spPr>
        <p:txBody>
          <a:bodyPr wrap="square" lIns="121917" tIns="60958" rIns="121917" bIns="60958">
            <a:spAutoFit/>
          </a:bodyPr>
          <a:lstStyle/>
          <a:p>
            <a:r>
              <a:rPr lang="zh-CN" altLang="en-US" sz="1300" dirty="0">
                <a:latin typeface="+mn-ea"/>
                <a:cs typeface="Open Sans Light" pitchFamily="34" charset="0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300" dirty="0">
                <a:latin typeface="+mn-ea"/>
                <a:cs typeface="Open Sans Light" pitchFamily="34" charset="0"/>
              </a:rPr>
              <a:t>200</a:t>
            </a:r>
            <a:r>
              <a:rPr lang="zh-CN" altLang="en-US" sz="1300" dirty="0">
                <a:latin typeface="+mn-ea"/>
                <a:cs typeface="Open Sans Light" pitchFamily="34" charset="0"/>
              </a:rPr>
              <a:t>字以内，据统计每页幻灯片的最好控制在</a:t>
            </a:r>
            <a:r>
              <a:rPr lang="en-US" altLang="zh-CN" sz="1300" dirty="0">
                <a:latin typeface="+mn-ea"/>
                <a:cs typeface="Open Sans Light" pitchFamily="34" charset="0"/>
              </a:rPr>
              <a:t>5</a:t>
            </a:r>
            <a:r>
              <a:rPr lang="zh-CN" altLang="en-US" sz="1300" dirty="0">
                <a:latin typeface="+mn-ea"/>
                <a:cs typeface="Open Sans Light" pitchFamily="34" charset="0"/>
              </a:rPr>
              <a:t>分钟之内。</a:t>
            </a:r>
            <a:endParaRPr lang="zh-CN" altLang="en-US" sz="1300" dirty="0">
              <a:latin typeface="+mn-ea"/>
              <a:cs typeface="Open Sans Light" pitchFamily="34" charset="0"/>
            </a:endParaRPr>
          </a:p>
        </p:txBody>
      </p:sp>
      <p:grpSp>
        <p:nvGrpSpPr>
          <p:cNvPr id="29" name="Group 35"/>
          <p:cNvGrpSpPr/>
          <p:nvPr/>
        </p:nvGrpSpPr>
        <p:grpSpPr>
          <a:xfrm>
            <a:off x="476211" y="2762244"/>
            <a:ext cx="1428760" cy="1555588"/>
            <a:chOff x="357158" y="2071684"/>
            <a:chExt cx="1071570" cy="1166691"/>
          </a:xfrm>
        </p:grpSpPr>
        <p:sp>
          <p:nvSpPr>
            <p:cNvPr id="30" name="Oval 61"/>
            <p:cNvSpPr/>
            <p:nvPr/>
          </p:nvSpPr>
          <p:spPr>
            <a:xfrm>
              <a:off x="633817" y="2071684"/>
              <a:ext cx="449414" cy="449414"/>
            </a:xfrm>
            <a:prstGeom prst="ellipse">
              <a:avLst/>
            </a:prstGeom>
            <a:solidFill>
              <a:srgbClr val="EB340D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1" name="Rectangle 72"/>
            <p:cNvSpPr/>
            <p:nvPr/>
          </p:nvSpPr>
          <p:spPr>
            <a:xfrm>
              <a:off x="357158" y="2857502"/>
              <a:ext cx="1071570" cy="38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900" dirty="0">
                  <a:latin typeface="+mn-ea"/>
                  <a:cs typeface="Open Sans Light" pitchFamily="34" charset="0"/>
                </a:rPr>
                <a:t>此处添加详细文本描述，建议与标题相关并符合整体语言风格</a:t>
              </a:r>
              <a:endParaRPr lang="zh-CN" altLang="en-US" sz="900" dirty="0">
                <a:latin typeface="+mn-ea"/>
                <a:cs typeface="Open Sans Light" pitchFamily="34" charset="0"/>
              </a:endParaRPr>
            </a:p>
          </p:txBody>
        </p:sp>
        <p:sp>
          <p:nvSpPr>
            <p:cNvPr id="32" name="Rectangle 73"/>
            <p:cNvSpPr/>
            <p:nvPr/>
          </p:nvSpPr>
          <p:spPr>
            <a:xfrm>
              <a:off x="557973" y="2571750"/>
              <a:ext cx="675907" cy="2192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300" dirty="0">
                  <a:latin typeface="+mn-ea"/>
                  <a:cs typeface="Open Sans" pitchFamily="34" charset="0"/>
                </a:rPr>
                <a:t>项目名称 </a:t>
              </a:r>
              <a:endParaRPr lang="en-US" sz="1300" dirty="0">
                <a:latin typeface="+mn-ea"/>
                <a:cs typeface="Open Sans" pitchFamily="34" charset="0"/>
              </a:endParaRPr>
            </a:p>
          </p:txBody>
        </p:sp>
        <p:sp>
          <p:nvSpPr>
            <p:cNvPr id="33" name="Freeform 26"/>
            <p:cNvSpPr/>
            <p:nvPr/>
          </p:nvSpPr>
          <p:spPr bwMode="auto">
            <a:xfrm>
              <a:off x="785786" y="2214560"/>
              <a:ext cx="166924" cy="173116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+mn-ea"/>
              </a:endParaRPr>
            </a:p>
          </p:txBody>
        </p:sp>
      </p:grpSp>
      <p:grpSp>
        <p:nvGrpSpPr>
          <p:cNvPr id="34" name="Group 36"/>
          <p:cNvGrpSpPr/>
          <p:nvPr/>
        </p:nvGrpSpPr>
        <p:grpSpPr>
          <a:xfrm>
            <a:off x="2393348" y="2762244"/>
            <a:ext cx="1428760" cy="1555588"/>
            <a:chOff x="1795011" y="2071684"/>
            <a:chExt cx="1071570" cy="1166691"/>
          </a:xfrm>
        </p:grpSpPr>
        <p:sp>
          <p:nvSpPr>
            <p:cNvPr id="35" name="Oval 62"/>
            <p:cNvSpPr/>
            <p:nvPr/>
          </p:nvSpPr>
          <p:spPr>
            <a:xfrm>
              <a:off x="2071670" y="2071684"/>
              <a:ext cx="449414" cy="449414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EB340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6" name="Rectangle 74"/>
            <p:cNvSpPr/>
            <p:nvPr/>
          </p:nvSpPr>
          <p:spPr>
            <a:xfrm>
              <a:off x="1795011" y="2857502"/>
              <a:ext cx="1071570" cy="38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900" dirty="0">
                  <a:latin typeface="+mn-ea"/>
                  <a:cs typeface="Open Sans Light" pitchFamily="34" charset="0"/>
                </a:rPr>
                <a:t>此处添加详细文本描述，建议与标题相关并符合整体语言风格</a:t>
              </a:r>
              <a:endParaRPr lang="zh-CN" altLang="en-US" sz="900" dirty="0">
                <a:latin typeface="+mn-ea"/>
                <a:cs typeface="Open Sans Light" pitchFamily="34" charset="0"/>
              </a:endParaRPr>
            </a:p>
          </p:txBody>
        </p:sp>
        <p:sp>
          <p:nvSpPr>
            <p:cNvPr id="37" name="Rectangle 27"/>
            <p:cNvSpPr/>
            <p:nvPr/>
          </p:nvSpPr>
          <p:spPr>
            <a:xfrm>
              <a:off x="1986734" y="2571750"/>
              <a:ext cx="675907" cy="2192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300" dirty="0">
                  <a:latin typeface="+mn-ea"/>
                  <a:cs typeface="Open Sans" pitchFamily="34" charset="0"/>
                </a:rPr>
                <a:t>项目名称 </a:t>
              </a:r>
              <a:endParaRPr lang="en-US" sz="1300" dirty="0">
                <a:latin typeface="+mn-ea"/>
                <a:cs typeface="Open Sans" pitchFamily="34" charset="0"/>
              </a:endParaRPr>
            </a:p>
          </p:txBody>
        </p:sp>
        <p:sp>
          <p:nvSpPr>
            <p:cNvPr id="38" name="Freeform 26"/>
            <p:cNvSpPr/>
            <p:nvPr/>
          </p:nvSpPr>
          <p:spPr bwMode="auto">
            <a:xfrm>
              <a:off x="2214546" y="2214560"/>
              <a:ext cx="166924" cy="173116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rgbClr val="EB340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+mn-ea"/>
              </a:endParaRPr>
            </a:p>
          </p:txBody>
        </p:sp>
      </p:grpSp>
      <p:grpSp>
        <p:nvGrpSpPr>
          <p:cNvPr id="39" name="Group 37"/>
          <p:cNvGrpSpPr/>
          <p:nvPr/>
        </p:nvGrpSpPr>
        <p:grpSpPr>
          <a:xfrm>
            <a:off x="4298361" y="2762244"/>
            <a:ext cx="1428760" cy="1555588"/>
            <a:chOff x="3223771" y="2071684"/>
            <a:chExt cx="1071570" cy="1166691"/>
          </a:xfrm>
        </p:grpSpPr>
        <p:sp>
          <p:nvSpPr>
            <p:cNvPr id="40" name="Oval 63"/>
            <p:cNvSpPr/>
            <p:nvPr/>
          </p:nvSpPr>
          <p:spPr>
            <a:xfrm>
              <a:off x="3500430" y="2071684"/>
              <a:ext cx="449414" cy="449414"/>
            </a:xfrm>
            <a:prstGeom prst="ellipse">
              <a:avLst/>
            </a:prstGeom>
            <a:solidFill>
              <a:srgbClr val="EB340D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1" name="Rectangle 76"/>
            <p:cNvSpPr/>
            <p:nvPr/>
          </p:nvSpPr>
          <p:spPr>
            <a:xfrm>
              <a:off x="3223771" y="2857502"/>
              <a:ext cx="1071570" cy="3808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900" dirty="0">
                  <a:latin typeface="+mn-ea"/>
                  <a:cs typeface="Open Sans Light" pitchFamily="34" charset="0"/>
                </a:rPr>
                <a:t>此处添加详细文本描述，建议与标题相关并符合整体语言风格</a:t>
              </a:r>
              <a:endParaRPr lang="zh-CN" altLang="en-US" sz="900" dirty="0">
                <a:latin typeface="+mn-ea"/>
                <a:cs typeface="Open Sans Light" pitchFamily="34" charset="0"/>
              </a:endParaRPr>
            </a:p>
          </p:txBody>
        </p:sp>
        <p:sp>
          <p:nvSpPr>
            <p:cNvPr id="42" name="Rectangle 28"/>
            <p:cNvSpPr/>
            <p:nvPr/>
          </p:nvSpPr>
          <p:spPr>
            <a:xfrm>
              <a:off x="3415494" y="2571750"/>
              <a:ext cx="675907" cy="2192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300" dirty="0">
                  <a:latin typeface="+mn-ea"/>
                  <a:cs typeface="Open Sans" pitchFamily="34" charset="0"/>
                </a:rPr>
                <a:t>项目名称 </a:t>
              </a:r>
              <a:endParaRPr lang="en-US" sz="1300" dirty="0">
                <a:latin typeface="+mn-ea"/>
                <a:cs typeface="Open Sans" pitchFamily="34" charset="0"/>
              </a:endParaRPr>
            </a:p>
          </p:txBody>
        </p:sp>
        <p:sp>
          <p:nvSpPr>
            <p:cNvPr id="43" name="Freeform 26"/>
            <p:cNvSpPr/>
            <p:nvPr/>
          </p:nvSpPr>
          <p:spPr bwMode="auto">
            <a:xfrm>
              <a:off x="3643306" y="2214560"/>
              <a:ext cx="166924" cy="173116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63554" y="1517637"/>
            <a:ext cx="62406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点击输入简要文字内容，文字内容需概括精炼，不用多余的文字修饰。点击输入简要文字内容，文字内容需概括精炼，不用多余的文字修饰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911427" y="1386829"/>
            <a:ext cx="916287" cy="916287"/>
          </a:xfrm>
          <a:prstGeom prst="ellipse">
            <a:avLst/>
          </a:prstGeom>
          <a:solidFill>
            <a:srgbClr val="EB340D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295469" y="2352313"/>
            <a:ext cx="902711" cy="90271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" name="同心圆 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椭圆 12"/>
          <p:cNvSpPr/>
          <p:nvPr/>
        </p:nvSpPr>
        <p:spPr>
          <a:xfrm>
            <a:off x="1679511" y="3312420"/>
            <a:ext cx="916287" cy="916287"/>
          </a:xfrm>
          <a:prstGeom prst="ellipse">
            <a:avLst/>
          </a:prstGeom>
          <a:solidFill>
            <a:srgbClr val="EB340D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063554" y="4272526"/>
            <a:ext cx="902711" cy="90271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" name="同心圆 1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椭圆 16"/>
          <p:cNvSpPr/>
          <p:nvPr/>
        </p:nvSpPr>
        <p:spPr>
          <a:xfrm>
            <a:off x="2447597" y="5247032"/>
            <a:ext cx="916287" cy="916287"/>
          </a:xfrm>
          <a:prstGeom prst="ellipse">
            <a:avLst/>
          </a:prstGeom>
          <a:solidFill>
            <a:srgbClr val="EB340D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351584" y="2470231"/>
            <a:ext cx="5952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点击输入简要文字内容，文字内容需概括精炼，不用多余的文字修饰。点击输入简要文字内容，文字内容需概括精炼，不用多余的文字修饰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35627" y="3437666"/>
            <a:ext cx="5458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点击输入简要文字内容，文字内容需概括精炼，不用多余的文字修饰。点击输入简要文字内容，文字内容需概括精炼，不用多余的文字修饰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15680" y="4368535"/>
            <a:ext cx="50885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点击输入简要文字内容，文字内容需概括精炼，不用多余的文字修饰。点击输入简要文字内容，文字内容需概括精炼，不用多余的文字修饰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99723" y="5424653"/>
            <a:ext cx="4800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点击输入简要文字内容，文字内容需概括精炼，不用多余的文字修饰。点击输入简要文字内容，文字内容需概括精炼，不用多余的文字修饰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Freeform 18"/>
          <p:cNvSpPr>
            <a:spLocks noEditPoints="1"/>
          </p:cNvSpPr>
          <p:nvPr/>
        </p:nvSpPr>
        <p:spPr bwMode="auto">
          <a:xfrm rot="5400000">
            <a:off x="8297805" y="5379787"/>
            <a:ext cx="658284" cy="453377"/>
          </a:xfrm>
          <a:custGeom>
            <a:avLst/>
            <a:gdLst>
              <a:gd name="T0" fmla="*/ 153 w 611"/>
              <a:gd name="T1" fmla="*/ 610 h 610"/>
              <a:gd name="T2" fmla="*/ 153 w 611"/>
              <a:gd name="T3" fmla="*/ 305 h 610"/>
              <a:gd name="T4" fmla="*/ 0 w 611"/>
              <a:gd name="T5" fmla="*/ 305 h 610"/>
              <a:gd name="T6" fmla="*/ 305 w 611"/>
              <a:gd name="T7" fmla="*/ 0 h 610"/>
              <a:gd name="T8" fmla="*/ 611 w 611"/>
              <a:gd name="T9" fmla="*/ 305 h 610"/>
              <a:gd name="T10" fmla="*/ 458 w 611"/>
              <a:gd name="T11" fmla="*/ 305 h 610"/>
              <a:gd name="T12" fmla="*/ 458 w 611"/>
              <a:gd name="T13" fmla="*/ 610 h 610"/>
              <a:gd name="T14" fmla="*/ 153 w 611"/>
              <a:gd name="T15" fmla="*/ 610 h 610"/>
              <a:gd name="T16" fmla="*/ 305 w 611"/>
              <a:gd name="T17" fmla="*/ 610 h 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1" h="610">
                <a:moveTo>
                  <a:pt x="153" y="610"/>
                </a:moveTo>
                <a:lnTo>
                  <a:pt x="153" y="305"/>
                </a:lnTo>
                <a:lnTo>
                  <a:pt x="0" y="305"/>
                </a:lnTo>
                <a:lnTo>
                  <a:pt x="305" y="0"/>
                </a:lnTo>
                <a:lnTo>
                  <a:pt x="611" y="305"/>
                </a:lnTo>
                <a:lnTo>
                  <a:pt x="458" y="305"/>
                </a:lnTo>
                <a:lnTo>
                  <a:pt x="458" y="610"/>
                </a:lnTo>
                <a:lnTo>
                  <a:pt x="153" y="610"/>
                </a:lnTo>
                <a:close/>
                <a:moveTo>
                  <a:pt x="305" y="610"/>
                </a:moveTo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3" name="Freeform 19"/>
          <p:cNvSpPr>
            <a:spLocks noEditPoints="1"/>
          </p:cNvSpPr>
          <p:nvPr/>
        </p:nvSpPr>
        <p:spPr bwMode="auto">
          <a:xfrm rot="5400000">
            <a:off x="8297805" y="3539263"/>
            <a:ext cx="658284" cy="453377"/>
          </a:xfrm>
          <a:custGeom>
            <a:avLst/>
            <a:gdLst>
              <a:gd name="T0" fmla="*/ 153 w 611"/>
              <a:gd name="T1" fmla="*/ 610 h 610"/>
              <a:gd name="T2" fmla="*/ 153 w 611"/>
              <a:gd name="T3" fmla="*/ 305 h 610"/>
              <a:gd name="T4" fmla="*/ 0 w 611"/>
              <a:gd name="T5" fmla="*/ 305 h 610"/>
              <a:gd name="T6" fmla="*/ 305 w 611"/>
              <a:gd name="T7" fmla="*/ 0 h 610"/>
              <a:gd name="T8" fmla="*/ 611 w 611"/>
              <a:gd name="T9" fmla="*/ 305 h 610"/>
              <a:gd name="T10" fmla="*/ 458 w 611"/>
              <a:gd name="T11" fmla="*/ 305 h 610"/>
              <a:gd name="T12" fmla="*/ 458 w 611"/>
              <a:gd name="T13" fmla="*/ 610 h 610"/>
              <a:gd name="T14" fmla="*/ 153 w 611"/>
              <a:gd name="T15" fmla="*/ 610 h 610"/>
              <a:gd name="T16" fmla="*/ 305 w 611"/>
              <a:gd name="T17" fmla="*/ 610 h 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1" h="610">
                <a:moveTo>
                  <a:pt x="153" y="610"/>
                </a:moveTo>
                <a:lnTo>
                  <a:pt x="153" y="305"/>
                </a:lnTo>
                <a:lnTo>
                  <a:pt x="0" y="305"/>
                </a:lnTo>
                <a:lnTo>
                  <a:pt x="305" y="0"/>
                </a:lnTo>
                <a:lnTo>
                  <a:pt x="611" y="305"/>
                </a:lnTo>
                <a:lnTo>
                  <a:pt x="458" y="305"/>
                </a:lnTo>
                <a:lnTo>
                  <a:pt x="458" y="610"/>
                </a:lnTo>
                <a:lnTo>
                  <a:pt x="153" y="610"/>
                </a:lnTo>
                <a:close/>
                <a:moveTo>
                  <a:pt x="305" y="610"/>
                </a:moveTo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4" name="Freeform 20"/>
          <p:cNvSpPr>
            <a:spLocks noEditPoints="1"/>
          </p:cNvSpPr>
          <p:nvPr/>
        </p:nvSpPr>
        <p:spPr bwMode="auto">
          <a:xfrm rot="5400000">
            <a:off x="8297803" y="1668728"/>
            <a:ext cx="658284" cy="453377"/>
          </a:xfrm>
          <a:custGeom>
            <a:avLst/>
            <a:gdLst>
              <a:gd name="T0" fmla="*/ 153 w 611"/>
              <a:gd name="T1" fmla="*/ 610 h 610"/>
              <a:gd name="T2" fmla="*/ 153 w 611"/>
              <a:gd name="T3" fmla="*/ 305 h 610"/>
              <a:gd name="T4" fmla="*/ 0 w 611"/>
              <a:gd name="T5" fmla="*/ 305 h 610"/>
              <a:gd name="T6" fmla="*/ 305 w 611"/>
              <a:gd name="T7" fmla="*/ 0 h 610"/>
              <a:gd name="T8" fmla="*/ 611 w 611"/>
              <a:gd name="T9" fmla="*/ 305 h 610"/>
              <a:gd name="T10" fmla="*/ 458 w 611"/>
              <a:gd name="T11" fmla="*/ 305 h 610"/>
              <a:gd name="T12" fmla="*/ 458 w 611"/>
              <a:gd name="T13" fmla="*/ 610 h 610"/>
              <a:gd name="T14" fmla="*/ 153 w 611"/>
              <a:gd name="T15" fmla="*/ 610 h 610"/>
              <a:gd name="T16" fmla="*/ 305 w 611"/>
              <a:gd name="T17" fmla="*/ 610 h 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1" h="610">
                <a:moveTo>
                  <a:pt x="153" y="610"/>
                </a:moveTo>
                <a:lnTo>
                  <a:pt x="153" y="305"/>
                </a:lnTo>
                <a:lnTo>
                  <a:pt x="0" y="305"/>
                </a:lnTo>
                <a:lnTo>
                  <a:pt x="305" y="0"/>
                </a:lnTo>
                <a:lnTo>
                  <a:pt x="611" y="305"/>
                </a:lnTo>
                <a:lnTo>
                  <a:pt x="458" y="305"/>
                </a:lnTo>
                <a:lnTo>
                  <a:pt x="458" y="610"/>
                </a:lnTo>
                <a:lnTo>
                  <a:pt x="153" y="610"/>
                </a:lnTo>
                <a:close/>
                <a:moveTo>
                  <a:pt x="305" y="610"/>
                </a:moveTo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accent1"/>
              </a:solidFill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9168343" y="3400051"/>
            <a:ext cx="2294848" cy="731797"/>
            <a:chOff x="4304043" y="1286668"/>
            <a:chExt cx="3837944" cy="2757793"/>
          </a:xfrm>
          <a:solidFill>
            <a:schemeClr val="tx1"/>
          </a:solidFill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6" name="圆角矩形 25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4351930" y="1373339"/>
              <a:ext cx="3742172" cy="25844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注意事项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9105933" y="1488217"/>
            <a:ext cx="2294848" cy="731797"/>
            <a:chOff x="4304043" y="1286668"/>
            <a:chExt cx="3837944" cy="2757793"/>
          </a:xfrm>
          <a:solidFill>
            <a:srgbClr val="EB340D"/>
          </a:solidFill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9" name="圆角矩形 28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4351930" y="1373339"/>
              <a:ext cx="3742172" cy="25844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解决麻烦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9196976" y="5240575"/>
            <a:ext cx="2294848" cy="731797"/>
            <a:chOff x="4304043" y="1286668"/>
            <a:chExt cx="3837944" cy="2757793"/>
          </a:xfrm>
          <a:solidFill>
            <a:srgbClr val="EB340D"/>
          </a:solidFill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2" name="圆角矩形 31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4351930" y="1373339"/>
              <a:ext cx="3742172" cy="25844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预防犯错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4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4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42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42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9" grpId="0" animBg="1"/>
          <p:bldP spid="13" grpId="0" animBg="1"/>
          <p:bldP spid="17" grpId="0" animBg="1"/>
          <p:bldP spid="18" grpId="0"/>
          <p:bldP spid="19" grpId="0"/>
          <p:bldP spid="20" grpId="0"/>
          <p:bldP spid="21" grpId="0"/>
          <p:bldP spid="22" grpId="0" animBg="1"/>
          <p:bldP spid="23" grpId="0" animBg="1"/>
          <p:bldP spid="2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4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4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42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42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9" grpId="0" animBg="1"/>
          <p:bldP spid="13" grpId="0" animBg="1"/>
          <p:bldP spid="17" grpId="0" animBg="1"/>
          <p:bldP spid="18" grpId="0"/>
          <p:bldP spid="19" grpId="0"/>
          <p:bldP spid="20" grpId="0"/>
          <p:bldP spid="21" grpId="0"/>
          <p:bldP spid="22" grpId="0" animBg="1"/>
          <p:bldP spid="23" grpId="0" animBg="1"/>
          <p:bldP spid="24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368275" y="3421782"/>
            <a:ext cx="1631384" cy="452697"/>
            <a:chOff x="3838575" y="2712368"/>
            <a:chExt cx="1604974" cy="368530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3838575" y="2892218"/>
              <a:ext cx="593181" cy="0"/>
            </a:xfrm>
            <a:prstGeom prst="line">
              <a:avLst/>
            </a:prstGeom>
            <a:ln w="76200">
              <a:solidFill>
                <a:srgbClr val="EB340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4952634" y="2911353"/>
              <a:ext cx="490915" cy="0"/>
            </a:xfrm>
            <a:prstGeom prst="line">
              <a:avLst/>
            </a:prstGeom>
            <a:ln w="76200">
              <a:solidFill>
                <a:srgbClr val="EB340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4405565" y="2712368"/>
              <a:ext cx="186017" cy="189461"/>
            </a:xfrm>
            <a:prstGeom prst="line">
              <a:avLst/>
            </a:prstGeom>
            <a:ln w="76200">
              <a:solidFill>
                <a:srgbClr val="EB340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4807526" y="2899283"/>
              <a:ext cx="171299" cy="174470"/>
            </a:xfrm>
            <a:prstGeom prst="line">
              <a:avLst/>
            </a:prstGeom>
            <a:ln w="76200">
              <a:solidFill>
                <a:srgbClr val="EB340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 flipV="1">
              <a:off x="4543202" y="2717130"/>
              <a:ext cx="316707" cy="363768"/>
            </a:xfrm>
            <a:prstGeom prst="line">
              <a:avLst/>
            </a:prstGeom>
            <a:ln w="76200">
              <a:solidFill>
                <a:srgbClr val="EB340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椭圆 13"/>
          <p:cNvSpPr/>
          <p:nvPr/>
        </p:nvSpPr>
        <p:spPr>
          <a:xfrm>
            <a:off x="872200" y="2887682"/>
            <a:ext cx="1897933" cy="1748547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5" name="组合 14"/>
          <p:cNvGrpSpPr/>
          <p:nvPr/>
        </p:nvGrpSpPr>
        <p:grpSpPr>
          <a:xfrm>
            <a:off x="3734268" y="2218572"/>
            <a:ext cx="3795144" cy="3496428"/>
            <a:chOff x="304800" y="673100"/>
            <a:chExt cx="4000500" cy="4000500"/>
          </a:xfrm>
          <a:solidFill>
            <a:srgbClr val="EB340D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6" name="同心圆 1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303915" y="2247567"/>
            <a:ext cx="831871" cy="766394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9" name="同心圆 1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solidFill>
              <a:srgbClr val="EB340D"/>
            </a:solidFill>
            <a:ln>
              <a:solidFill>
                <a:srgbClr val="EB340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048802" y="3547249"/>
            <a:ext cx="831871" cy="766394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solidFill>
              <a:srgbClr val="EB3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701694" y="4872293"/>
            <a:ext cx="831871" cy="766394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2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solidFill>
              <a:srgbClr val="EB3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5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1308206" y="3424139"/>
            <a:ext cx="102592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处理问题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498256" y="2275814"/>
            <a:ext cx="2934117" cy="3847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点击输入简要文字内容，文字内容需概括精炼，不用多余的文字修饰，言简意赅的说明分项内容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074320" y="3758544"/>
            <a:ext cx="2934117" cy="3847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点击输入简要文字内容，文字内容需概括精炼，不用多余的文字修饰，言简意赅的说明分项内容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862517" y="5228785"/>
            <a:ext cx="2934117" cy="3847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点击输入简要文字内容，文字内容需概括精炼，不用多余的文字修饰，言简意赅的说明分项内容</a:t>
            </a:r>
            <a:r>
              <a: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463765" y="3314325"/>
            <a:ext cx="2336148" cy="11203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点击输入简要文字内容，文字内容需概括精炼，不用多余的文字修饰，言简意赅的说明分项内容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1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1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2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7" presetID="26" presetClass="emph" presetSubtype="0" repeatCount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8" dur="100" tmFilter="0, 0; .2, .5; .8, .5; 1, 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9" dur="50" autoRev="1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27" grpId="0"/>
          <p:bldP spid="28" grpId="0"/>
          <p:bldP spid="29" grpId="0"/>
          <p:bldP spid="30" grpId="0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1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2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7" presetID="26" presetClass="emph" presetSubtype="0" repeatCount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8" dur="100" tmFilter="0, 0; .2, .5; .8, .5; 1, 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9" dur="50" autoRev="1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 animBg="1"/>
          <p:bldP spid="27" grpId="0"/>
          <p:bldP spid="28" grpId="0"/>
          <p:bldP spid="29" grpId="0"/>
          <p:bldP spid="30" grpId="0"/>
          <p:bldP spid="31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" y="4298108"/>
            <a:ext cx="7283450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1"/>
          <p:cNvSpPr>
            <a:spLocks noChangeArrowheads="1"/>
          </p:cNvSpPr>
          <p:nvPr/>
        </p:nvSpPr>
        <p:spPr bwMode="auto">
          <a:xfrm>
            <a:off x="844102" y="4936891"/>
            <a:ext cx="5966698" cy="840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kumimoji="1" lang="zh-CN" altLang="en-US" sz="5400" b="1" dirty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四</a:t>
            </a:r>
            <a:r>
              <a:rPr kumimoji="1" lang="zh-CN" altLang="en-US" sz="5400" b="1" dirty="0" smtClean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、</a:t>
            </a:r>
            <a:r>
              <a:rPr lang="zh-CN" altLang="en-US" sz="5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工作存在不足</a:t>
            </a:r>
            <a:endParaRPr lang="zh-CN" altLang="zh-CN" sz="5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875710" y="4298108"/>
            <a:ext cx="2316290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67461" y="4298109"/>
            <a:ext cx="2451099" cy="216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组合 8"/>
          <p:cNvGrpSpPr/>
          <p:nvPr/>
        </p:nvGrpSpPr>
        <p:grpSpPr>
          <a:xfrm>
            <a:off x="1298186" y="1303084"/>
            <a:ext cx="9780118" cy="2687588"/>
            <a:chOff x="878905" y="4067711"/>
            <a:chExt cx="9780118" cy="2687588"/>
          </a:xfrm>
        </p:grpSpPr>
        <p:sp>
          <p:nvSpPr>
            <p:cNvPr id="10" name="矩形 9"/>
            <p:cNvSpPr/>
            <p:nvPr/>
          </p:nvSpPr>
          <p:spPr>
            <a:xfrm>
              <a:off x="1714696" y="5036659"/>
              <a:ext cx="8181562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zh-CN" altLang="en-US" sz="2800" kern="1400" dirty="0" smtClean="0">
                  <a:latin typeface="Calibri Light" panose="020F0302020204030204" pitchFamily="34" charset="0"/>
                </a:rPr>
                <a:t>在</a:t>
              </a:r>
              <a:r>
                <a:rPr lang="zh-CN" altLang="en-US" sz="2800" kern="1400" dirty="0">
                  <a:latin typeface="Calibri Light" panose="020F0302020204030204" pitchFamily="34" charset="0"/>
                </a:rPr>
                <a:t>销售过程的多个阶段都涉及到解决方案的设计，作为一名项目经理，优秀的文案写作能力必不可少</a:t>
              </a:r>
              <a:endParaRPr lang="zh-CN" altLang="en-US" sz="2800" kern="1400" dirty="0">
                <a:latin typeface="Calibri Light" panose="020F030202020403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78905" y="406771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flipV="1">
              <a:off x="9217318" y="410842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429"/>
          <p:cNvSpPr>
            <a:spLocks noChangeArrowheads="1"/>
          </p:cNvSpPr>
          <p:nvPr/>
        </p:nvSpPr>
        <p:spPr bwMode="auto">
          <a:xfrm>
            <a:off x="2304530" y="1655911"/>
            <a:ext cx="693318" cy="688334"/>
          </a:xfrm>
          <a:custGeom>
            <a:avLst/>
            <a:gdLst>
              <a:gd name="T0" fmla="*/ 1162 w 1230"/>
              <a:gd name="T1" fmla="*/ 383 h 1221"/>
              <a:gd name="T2" fmla="*/ 1112 w 1230"/>
              <a:gd name="T3" fmla="*/ 433 h 1221"/>
              <a:gd name="T4" fmla="*/ 794 w 1230"/>
              <a:gd name="T5" fmla="*/ 116 h 1221"/>
              <a:gd name="T6" fmla="*/ 844 w 1230"/>
              <a:gd name="T7" fmla="*/ 57 h 1221"/>
              <a:gd name="T8" fmla="*/ 1061 w 1230"/>
              <a:gd name="T9" fmla="*/ 57 h 1221"/>
              <a:gd name="T10" fmla="*/ 1162 w 1230"/>
              <a:gd name="T11" fmla="*/ 166 h 1221"/>
              <a:gd name="T12" fmla="*/ 1162 w 1230"/>
              <a:gd name="T13" fmla="*/ 383 h 1221"/>
              <a:gd name="T14" fmla="*/ 418 w 1230"/>
              <a:gd name="T15" fmla="*/ 1019 h 1221"/>
              <a:gd name="T16" fmla="*/ 418 w 1230"/>
              <a:gd name="T17" fmla="*/ 1077 h 1221"/>
              <a:gd name="T18" fmla="*/ 468 w 1230"/>
              <a:gd name="T19" fmla="*/ 1077 h 1221"/>
              <a:gd name="T20" fmla="*/ 1061 w 1230"/>
              <a:gd name="T21" fmla="*/ 484 h 1221"/>
              <a:gd name="T22" fmla="*/ 1003 w 1230"/>
              <a:gd name="T23" fmla="*/ 433 h 1221"/>
              <a:gd name="T24" fmla="*/ 418 w 1230"/>
              <a:gd name="T25" fmla="*/ 1019 h 1221"/>
              <a:gd name="T26" fmla="*/ 150 w 1230"/>
              <a:gd name="T27" fmla="*/ 751 h 1221"/>
              <a:gd name="T28" fmla="*/ 150 w 1230"/>
              <a:gd name="T29" fmla="*/ 810 h 1221"/>
              <a:gd name="T30" fmla="*/ 209 w 1230"/>
              <a:gd name="T31" fmla="*/ 810 h 1221"/>
              <a:gd name="T32" fmla="*/ 794 w 1230"/>
              <a:gd name="T33" fmla="*/ 216 h 1221"/>
              <a:gd name="T34" fmla="*/ 735 w 1230"/>
              <a:gd name="T35" fmla="*/ 166 h 1221"/>
              <a:gd name="T36" fmla="*/ 150 w 1230"/>
              <a:gd name="T37" fmla="*/ 751 h 1221"/>
              <a:gd name="T38" fmla="*/ 844 w 1230"/>
              <a:gd name="T39" fmla="*/ 275 h 1221"/>
              <a:gd name="T40" fmla="*/ 259 w 1230"/>
              <a:gd name="T41" fmla="*/ 860 h 1221"/>
              <a:gd name="T42" fmla="*/ 259 w 1230"/>
              <a:gd name="T43" fmla="*/ 969 h 1221"/>
              <a:gd name="T44" fmla="*/ 367 w 1230"/>
              <a:gd name="T45" fmla="*/ 969 h 1221"/>
              <a:gd name="T46" fmla="*/ 953 w 1230"/>
              <a:gd name="T47" fmla="*/ 383 h 1221"/>
              <a:gd name="T48" fmla="*/ 844 w 1230"/>
              <a:gd name="T49" fmla="*/ 275 h 1221"/>
              <a:gd name="T50" fmla="*/ 367 w 1230"/>
              <a:gd name="T51" fmla="*/ 1127 h 1221"/>
              <a:gd name="T52" fmla="*/ 334 w 1230"/>
              <a:gd name="T53" fmla="*/ 1061 h 1221"/>
              <a:gd name="T54" fmla="*/ 309 w 1230"/>
              <a:gd name="T55" fmla="*/ 1061 h 1221"/>
              <a:gd name="T56" fmla="*/ 209 w 1230"/>
              <a:gd name="T57" fmla="*/ 1019 h 1221"/>
              <a:gd name="T58" fmla="*/ 158 w 1230"/>
              <a:gd name="T59" fmla="*/ 910 h 1221"/>
              <a:gd name="T60" fmla="*/ 167 w 1230"/>
              <a:gd name="T61" fmla="*/ 893 h 1221"/>
              <a:gd name="T62" fmla="*/ 100 w 1230"/>
              <a:gd name="T63" fmla="*/ 860 h 1221"/>
              <a:gd name="T64" fmla="*/ 92 w 1230"/>
              <a:gd name="T65" fmla="*/ 852 h 1221"/>
              <a:gd name="T66" fmla="*/ 0 w 1230"/>
              <a:gd name="T67" fmla="*/ 1220 h 1221"/>
              <a:gd name="T68" fmla="*/ 367 w 1230"/>
              <a:gd name="T69" fmla="*/ 1127 h 1221"/>
              <a:gd name="T70" fmla="*/ 367 w 1230"/>
              <a:gd name="T71" fmla="*/ 1127 h 1221"/>
              <a:gd name="T72" fmla="*/ 367 w 1230"/>
              <a:gd name="T73" fmla="*/ 1127 h 1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30" h="1221">
                <a:moveTo>
                  <a:pt x="1162" y="383"/>
                </a:moveTo>
                <a:cubicBezTo>
                  <a:pt x="1112" y="433"/>
                  <a:pt x="1112" y="433"/>
                  <a:pt x="1112" y="433"/>
                </a:cubicBezTo>
                <a:cubicBezTo>
                  <a:pt x="794" y="116"/>
                  <a:pt x="794" y="116"/>
                  <a:pt x="794" y="116"/>
                </a:cubicBezTo>
                <a:cubicBezTo>
                  <a:pt x="844" y="57"/>
                  <a:pt x="844" y="57"/>
                  <a:pt x="844" y="57"/>
                </a:cubicBezTo>
                <a:cubicBezTo>
                  <a:pt x="903" y="0"/>
                  <a:pt x="1003" y="0"/>
                  <a:pt x="1061" y="57"/>
                </a:cubicBezTo>
                <a:cubicBezTo>
                  <a:pt x="1162" y="166"/>
                  <a:pt x="1162" y="166"/>
                  <a:pt x="1162" y="166"/>
                </a:cubicBezTo>
                <a:cubicBezTo>
                  <a:pt x="1229" y="225"/>
                  <a:pt x="1229" y="325"/>
                  <a:pt x="1162" y="383"/>
                </a:cubicBezTo>
                <a:close/>
                <a:moveTo>
                  <a:pt x="418" y="1019"/>
                </a:moveTo>
                <a:cubicBezTo>
                  <a:pt x="401" y="1035"/>
                  <a:pt x="401" y="1061"/>
                  <a:pt x="418" y="1077"/>
                </a:cubicBezTo>
                <a:cubicBezTo>
                  <a:pt x="434" y="1086"/>
                  <a:pt x="459" y="1086"/>
                  <a:pt x="468" y="1077"/>
                </a:cubicBezTo>
                <a:cubicBezTo>
                  <a:pt x="1061" y="484"/>
                  <a:pt x="1061" y="484"/>
                  <a:pt x="1061" y="484"/>
                </a:cubicBezTo>
                <a:cubicBezTo>
                  <a:pt x="1003" y="433"/>
                  <a:pt x="1003" y="433"/>
                  <a:pt x="1003" y="433"/>
                </a:cubicBezTo>
                <a:lnTo>
                  <a:pt x="418" y="1019"/>
                </a:lnTo>
                <a:close/>
                <a:moveTo>
                  <a:pt x="150" y="751"/>
                </a:moveTo>
                <a:cubicBezTo>
                  <a:pt x="133" y="768"/>
                  <a:pt x="133" y="793"/>
                  <a:pt x="150" y="810"/>
                </a:cubicBezTo>
                <a:cubicBezTo>
                  <a:pt x="167" y="818"/>
                  <a:pt x="192" y="818"/>
                  <a:pt x="209" y="810"/>
                </a:cubicBezTo>
                <a:cubicBezTo>
                  <a:pt x="794" y="216"/>
                  <a:pt x="794" y="216"/>
                  <a:pt x="794" y="216"/>
                </a:cubicBezTo>
                <a:cubicBezTo>
                  <a:pt x="735" y="166"/>
                  <a:pt x="735" y="166"/>
                  <a:pt x="735" y="166"/>
                </a:cubicBezTo>
                <a:lnTo>
                  <a:pt x="150" y="751"/>
                </a:lnTo>
                <a:close/>
                <a:moveTo>
                  <a:pt x="844" y="275"/>
                </a:moveTo>
                <a:cubicBezTo>
                  <a:pt x="259" y="860"/>
                  <a:pt x="259" y="860"/>
                  <a:pt x="259" y="860"/>
                </a:cubicBezTo>
                <a:cubicBezTo>
                  <a:pt x="225" y="893"/>
                  <a:pt x="225" y="935"/>
                  <a:pt x="259" y="969"/>
                </a:cubicBezTo>
                <a:cubicBezTo>
                  <a:pt x="284" y="994"/>
                  <a:pt x="334" y="994"/>
                  <a:pt x="367" y="969"/>
                </a:cubicBezTo>
                <a:cubicBezTo>
                  <a:pt x="953" y="383"/>
                  <a:pt x="953" y="383"/>
                  <a:pt x="953" y="383"/>
                </a:cubicBezTo>
                <a:lnTo>
                  <a:pt x="844" y="275"/>
                </a:lnTo>
                <a:close/>
                <a:moveTo>
                  <a:pt x="367" y="1127"/>
                </a:moveTo>
                <a:cubicBezTo>
                  <a:pt x="351" y="1111"/>
                  <a:pt x="343" y="1086"/>
                  <a:pt x="334" y="1061"/>
                </a:cubicBezTo>
                <a:cubicBezTo>
                  <a:pt x="326" y="1061"/>
                  <a:pt x="317" y="1061"/>
                  <a:pt x="309" y="1061"/>
                </a:cubicBezTo>
                <a:cubicBezTo>
                  <a:pt x="276" y="1061"/>
                  <a:pt x="234" y="1052"/>
                  <a:pt x="209" y="1019"/>
                </a:cubicBezTo>
                <a:cubicBezTo>
                  <a:pt x="175" y="994"/>
                  <a:pt x="158" y="952"/>
                  <a:pt x="158" y="910"/>
                </a:cubicBezTo>
                <a:cubicBezTo>
                  <a:pt x="158" y="910"/>
                  <a:pt x="158" y="902"/>
                  <a:pt x="167" y="893"/>
                </a:cubicBezTo>
                <a:cubicBezTo>
                  <a:pt x="142" y="885"/>
                  <a:pt x="117" y="877"/>
                  <a:pt x="100" y="860"/>
                </a:cubicBezTo>
                <a:lnTo>
                  <a:pt x="92" y="852"/>
                </a:lnTo>
                <a:cubicBezTo>
                  <a:pt x="0" y="1220"/>
                  <a:pt x="0" y="1220"/>
                  <a:pt x="0" y="1220"/>
                </a:cubicBezTo>
                <a:cubicBezTo>
                  <a:pt x="367" y="1127"/>
                  <a:pt x="367" y="1127"/>
                  <a:pt x="367" y="1127"/>
                </a:cubicBezTo>
                <a:close/>
                <a:moveTo>
                  <a:pt x="367" y="1127"/>
                </a:moveTo>
                <a:lnTo>
                  <a:pt x="367" y="1127"/>
                </a:lnTo>
                <a:close/>
              </a:path>
            </a:pathLst>
          </a:custGeom>
          <a:solidFill>
            <a:srgbClr val="EB340D"/>
          </a:solidFill>
          <a:ln>
            <a:noFill/>
          </a:ln>
          <a:effectLst/>
        </p:spPr>
        <p:txBody>
          <a:bodyPr wrap="none" lIns="57594" tIns="28797" rIns="57594" bIns="28797" anchor="ctr"/>
          <a:lstStyle/>
          <a:p>
            <a:pPr defTabSz="513080">
              <a:defRPr/>
            </a:pPr>
            <a:endParaRPr lang="en-US" sz="2000" kern="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Group 7"/>
          <p:cNvGrpSpPr/>
          <p:nvPr/>
        </p:nvGrpSpPr>
        <p:grpSpPr>
          <a:xfrm>
            <a:off x="1440557" y="2327638"/>
            <a:ext cx="2421263" cy="1198300"/>
            <a:chOff x="838200" y="3042850"/>
            <a:chExt cx="1600200" cy="792071"/>
          </a:xfrm>
        </p:grpSpPr>
        <p:sp>
          <p:nvSpPr>
            <p:cNvPr id="10" name="TextBox 9"/>
            <p:cNvSpPr txBox="1"/>
            <p:nvPr/>
          </p:nvSpPr>
          <p:spPr>
            <a:xfrm>
              <a:off x="838200" y="3042850"/>
              <a:ext cx="1600200" cy="264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513080"/>
              <a:r>
                <a:rPr lang="zh-CN" altLang="en-US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38200" y="3316128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 defTabSz="513080">
                <a:lnSpc>
                  <a:spcPct val="12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Open Sans Light"/>
                </a:rPr>
                <a:t>此处添加详细文本描述，建议与标题相关并符合整体语言风格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563910" y="2328225"/>
            <a:ext cx="2421263" cy="1198299"/>
            <a:chOff x="838200" y="3042850"/>
            <a:chExt cx="1600200" cy="792070"/>
          </a:xfrm>
        </p:grpSpPr>
        <p:sp>
          <p:nvSpPr>
            <p:cNvPr id="13" name="TextBox 12"/>
            <p:cNvSpPr txBox="1"/>
            <p:nvPr/>
          </p:nvSpPr>
          <p:spPr>
            <a:xfrm>
              <a:off x="838200" y="3042850"/>
              <a:ext cx="1600200" cy="244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513080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38200" y="3316127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 defTabSz="513080">
                <a:lnSpc>
                  <a:spcPct val="12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Open Sans Light"/>
                </a:rPr>
                <a:t>此处添加详细文本描述，建议与标题相关并符合整体语言风格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</p:grpSp>
      <p:sp>
        <p:nvSpPr>
          <p:cNvPr id="15" name="AutoShape 131"/>
          <p:cNvSpPr/>
          <p:nvPr/>
        </p:nvSpPr>
        <p:spPr bwMode="auto">
          <a:xfrm>
            <a:off x="5483706" y="1727919"/>
            <a:ext cx="581670" cy="515622"/>
          </a:xfrm>
          <a:custGeom>
            <a:avLst/>
            <a:gdLst>
              <a:gd name="T0" fmla="*/ 10800 w 21600"/>
              <a:gd name="T1" fmla="+- 0 10800 114"/>
              <a:gd name="T2" fmla="*/ 10800 h 21373"/>
              <a:gd name="T3" fmla="*/ 10800 w 21600"/>
              <a:gd name="T4" fmla="+- 0 10800 114"/>
              <a:gd name="T5" fmla="*/ 10800 h 21373"/>
              <a:gd name="T6" fmla="*/ 10800 w 21600"/>
              <a:gd name="T7" fmla="+- 0 10800 114"/>
              <a:gd name="T8" fmla="*/ 10800 h 21373"/>
              <a:gd name="T9" fmla="*/ 10800 w 21600"/>
              <a:gd name="T10" fmla="+- 0 10800 114"/>
              <a:gd name="T11" fmla="*/ 10800 h 21373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21373">
                <a:moveTo>
                  <a:pt x="13251" y="718"/>
                </a:moveTo>
                <a:cubicBezTo>
                  <a:pt x="13802" y="111"/>
                  <a:pt x="14278" y="-114"/>
                  <a:pt x="14670" y="54"/>
                </a:cubicBezTo>
                <a:cubicBezTo>
                  <a:pt x="15062" y="219"/>
                  <a:pt x="15263" y="737"/>
                  <a:pt x="15263" y="1596"/>
                </a:cubicBezTo>
                <a:lnTo>
                  <a:pt x="15263" y="19775"/>
                </a:lnTo>
                <a:cubicBezTo>
                  <a:pt x="15263" y="20634"/>
                  <a:pt x="15065" y="21152"/>
                  <a:pt x="14681" y="21320"/>
                </a:cubicBezTo>
                <a:cubicBezTo>
                  <a:pt x="14292" y="21486"/>
                  <a:pt x="13816" y="21264"/>
                  <a:pt x="13251" y="20656"/>
                </a:cubicBezTo>
                <a:lnTo>
                  <a:pt x="7758" y="14803"/>
                </a:lnTo>
                <a:lnTo>
                  <a:pt x="660" y="14803"/>
                </a:lnTo>
                <a:cubicBezTo>
                  <a:pt x="480" y="14803"/>
                  <a:pt x="324" y="14736"/>
                  <a:pt x="194" y="14604"/>
                </a:cubicBezTo>
                <a:cubicBezTo>
                  <a:pt x="67" y="14473"/>
                  <a:pt x="0" y="14304"/>
                  <a:pt x="0" y="14098"/>
                </a:cubicBezTo>
                <a:lnTo>
                  <a:pt x="0" y="7277"/>
                </a:lnTo>
                <a:cubicBezTo>
                  <a:pt x="0" y="7082"/>
                  <a:pt x="67" y="6917"/>
                  <a:pt x="194" y="6778"/>
                </a:cubicBezTo>
                <a:cubicBezTo>
                  <a:pt x="324" y="6643"/>
                  <a:pt x="480" y="6571"/>
                  <a:pt x="660" y="6571"/>
                </a:cubicBezTo>
                <a:lnTo>
                  <a:pt x="7758" y="6571"/>
                </a:lnTo>
                <a:lnTo>
                  <a:pt x="13251" y="718"/>
                </a:lnTo>
                <a:close/>
                <a:moveTo>
                  <a:pt x="18002" y="3322"/>
                </a:moveTo>
                <a:cubicBezTo>
                  <a:pt x="18331" y="3127"/>
                  <a:pt x="18666" y="3086"/>
                  <a:pt x="19023" y="3179"/>
                </a:cubicBezTo>
                <a:cubicBezTo>
                  <a:pt x="19379" y="3273"/>
                  <a:pt x="19654" y="3495"/>
                  <a:pt x="19838" y="3844"/>
                </a:cubicBezTo>
                <a:cubicBezTo>
                  <a:pt x="21017" y="6023"/>
                  <a:pt x="21599" y="8301"/>
                  <a:pt x="21599" y="10687"/>
                </a:cubicBezTo>
                <a:cubicBezTo>
                  <a:pt x="21599" y="13092"/>
                  <a:pt x="21017" y="15373"/>
                  <a:pt x="19838" y="17527"/>
                </a:cubicBezTo>
                <a:cubicBezTo>
                  <a:pt x="19584" y="18018"/>
                  <a:pt x="19189" y="18266"/>
                  <a:pt x="18659" y="18266"/>
                </a:cubicBezTo>
                <a:cubicBezTo>
                  <a:pt x="18437" y="18266"/>
                  <a:pt x="18214" y="18195"/>
                  <a:pt x="17999" y="18049"/>
                </a:cubicBezTo>
                <a:cubicBezTo>
                  <a:pt x="17671" y="17857"/>
                  <a:pt x="17459" y="17572"/>
                  <a:pt x="17353" y="17189"/>
                </a:cubicBezTo>
                <a:cubicBezTo>
                  <a:pt x="17254" y="16807"/>
                  <a:pt x="17289" y="16439"/>
                  <a:pt x="17473" y="16090"/>
                </a:cubicBezTo>
                <a:cubicBezTo>
                  <a:pt x="18419" y="14353"/>
                  <a:pt x="18892" y="12552"/>
                  <a:pt x="18892" y="10687"/>
                </a:cubicBezTo>
                <a:cubicBezTo>
                  <a:pt x="18892" y="8819"/>
                  <a:pt x="18415" y="7014"/>
                  <a:pt x="17473" y="5277"/>
                </a:cubicBezTo>
                <a:cubicBezTo>
                  <a:pt x="17289" y="4932"/>
                  <a:pt x="17254" y="4567"/>
                  <a:pt x="17353" y="4181"/>
                </a:cubicBezTo>
                <a:cubicBezTo>
                  <a:pt x="17459" y="3802"/>
                  <a:pt x="17674" y="3514"/>
                  <a:pt x="18002" y="3322"/>
                </a:cubicBezTo>
              </a:path>
            </a:pathLst>
          </a:custGeom>
          <a:solidFill>
            <a:srgbClr val="EB340D"/>
          </a:solidFill>
          <a:ln>
            <a:noFill/>
          </a:ln>
          <a:effectLst/>
        </p:spPr>
        <p:txBody>
          <a:bodyPr lIns="17998" tIns="17998" rIns="17998" bIns="17998" anchor="ctr"/>
          <a:lstStyle/>
          <a:p>
            <a:pPr defTabSz="161290">
              <a:defRPr/>
            </a:pPr>
            <a:endParaRPr lang="es-ES" sz="1000" kern="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Gill Sans" charset="0"/>
              <a:sym typeface="Gill Sans" charset="0"/>
            </a:endParaRPr>
          </a:p>
        </p:txBody>
      </p:sp>
      <p:grpSp>
        <p:nvGrpSpPr>
          <p:cNvPr id="16" name="Group 17"/>
          <p:cNvGrpSpPr/>
          <p:nvPr/>
        </p:nvGrpSpPr>
        <p:grpSpPr>
          <a:xfrm>
            <a:off x="7732262" y="2347296"/>
            <a:ext cx="2421263" cy="1198300"/>
            <a:chOff x="838200" y="3042850"/>
            <a:chExt cx="1600200" cy="792071"/>
          </a:xfrm>
        </p:grpSpPr>
        <p:sp>
          <p:nvSpPr>
            <p:cNvPr id="17" name="TextBox 16"/>
            <p:cNvSpPr txBox="1"/>
            <p:nvPr/>
          </p:nvSpPr>
          <p:spPr>
            <a:xfrm>
              <a:off x="838200" y="3042850"/>
              <a:ext cx="1600200" cy="244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513080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38200" y="3316128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 defTabSz="513080">
                <a:lnSpc>
                  <a:spcPct val="12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Open Sans Light"/>
                </a:rPr>
                <a:t>此处添加详细文本描述，建议与标题相关并符合整体语言风格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</p:grpSp>
      <p:grpSp>
        <p:nvGrpSpPr>
          <p:cNvPr id="19" name="Group 25"/>
          <p:cNvGrpSpPr/>
          <p:nvPr/>
        </p:nvGrpSpPr>
        <p:grpSpPr>
          <a:xfrm>
            <a:off x="1440557" y="4413854"/>
            <a:ext cx="2421263" cy="1198300"/>
            <a:chOff x="838200" y="3042850"/>
            <a:chExt cx="1600200" cy="792071"/>
          </a:xfrm>
        </p:grpSpPr>
        <p:sp>
          <p:nvSpPr>
            <p:cNvPr id="20" name="TextBox 19"/>
            <p:cNvSpPr txBox="1"/>
            <p:nvPr/>
          </p:nvSpPr>
          <p:spPr>
            <a:xfrm>
              <a:off x="838200" y="3042850"/>
              <a:ext cx="1600200" cy="244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513080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38200" y="3316128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 defTabSz="513080">
                <a:lnSpc>
                  <a:spcPct val="12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Open Sans Light"/>
                </a:rPr>
                <a:t>此处添加详细文本描述，建议与标题相关并符合整体语言风格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</p:grpSp>
      <p:grpSp>
        <p:nvGrpSpPr>
          <p:cNvPr id="22" name="Group 29"/>
          <p:cNvGrpSpPr/>
          <p:nvPr/>
        </p:nvGrpSpPr>
        <p:grpSpPr>
          <a:xfrm>
            <a:off x="4563910" y="4418051"/>
            <a:ext cx="2421263" cy="1198300"/>
            <a:chOff x="838200" y="3042850"/>
            <a:chExt cx="1600200" cy="792071"/>
          </a:xfrm>
        </p:grpSpPr>
        <p:sp>
          <p:nvSpPr>
            <p:cNvPr id="23" name="TextBox 22"/>
            <p:cNvSpPr txBox="1"/>
            <p:nvPr/>
          </p:nvSpPr>
          <p:spPr>
            <a:xfrm>
              <a:off x="838200" y="3042850"/>
              <a:ext cx="1600200" cy="244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513080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38200" y="3316128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 defTabSz="513080">
                <a:lnSpc>
                  <a:spcPct val="12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Open Sans Light"/>
                </a:rPr>
                <a:t>此处添加详细文本描述，建议与标题相关并符合整体语言风格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</p:grpSp>
      <p:grpSp>
        <p:nvGrpSpPr>
          <p:cNvPr id="25" name="Group 34"/>
          <p:cNvGrpSpPr/>
          <p:nvPr/>
        </p:nvGrpSpPr>
        <p:grpSpPr>
          <a:xfrm>
            <a:off x="7732262" y="4413854"/>
            <a:ext cx="2421263" cy="1198300"/>
            <a:chOff x="838200" y="3042850"/>
            <a:chExt cx="1600200" cy="792071"/>
          </a:xfrm>
        </p:grpSpPr>
        <p:sp>
          <p:nvSpPr>
            <p:cNvPr id="26" name="TextBox 25"/>
            <p:cNvSpPr txBox="1"/>
            <p:nvPr/>
          </p:nvSpPr>
          <p:spPr>
            <a:xfrm>
              <a:off x="838200" y="3042850"/>
              <a:ext cx="1600200" cy="244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513080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38200" y="3316128"/>
              <a:ext cx="1600200" cy="51879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 defTabSz="513080">
                <a:lnSpc>
                  <a:spcPct val="120000"/>
                </a:lnSpc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  <a:cs typeface="Open Sans Light"/>
                </a:rPr>
                <a:t>此处添加详细文本描述，建议与标题相关并符合整体语言风格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</a:endParaRPr>
            </a:p>
          </p:txBody>
        </p:sp>
      </p:grpSp>
      <p:grpSp>
        <p:nvGrpSpPr>
          <p:cNvPr id="28" name="Group 41"/>
          <p:cNvGrpSpPr/>
          <p:nvPr/>
        </p:nvGrpSpPr>
        <p:grpSpPr>
          <a:xfrm>
            <a:off x="2367407" y="3950298"/>
            <a:ext cx="567564" cy="322978"/>
            <a:chOff x="6350" y="1588"/>
            <a:chExt cx="1931988" cy="1330325"/>
          </a:xfrm>
          <a:solidFill>
            <a:srgbClr val="EB340D"/>
          </a:solidFill>
        </p:grpSpPr>
        <p:sp>
          <p:nvSpPr>
            <p:cNvPr id="29" name="Freeform 18"/>
            <p:cNvSpPr/>
            <p:nvPr/>
          </p:nvSpPr>
          <p:spPr bwMode="auto">
            <a:xfrm>
              <a:off x="6350" y="1588"/>
              <a:ext cx="1327150" cy="1330325"/>
            </a:xfrm>
            <a:custGeom>
              <a:avLst/>
              <a:gdLst>
                <a:gd name="T0" fmla="*/ 320 w 352"/>
                <a:gd name="T1" fmla="*/ 0 h 352"/>
                <a:gd name="T2" fmla="*/ 32 w 352"/>
                <a:gd name="T3" fmla="*/ 0 h 352"/>
                <a:gd name="T4" fmla="*/ 0 w 352"/>
                <a:gd name="T5" fmla="*/ 32 h 352"/>
                <a:gd name="T6" fmla="*/ 0 w 352"/>
                <a:gd name="T7" fmla="*/ 320 h 352"/>
                <a:gd name="T8" fmla="*/ 32 w 352"/>
                <a:gd name="T9" fmla="*/ 352 h 352"/>
                <a:gd name="T10" fmla="*/ 320 w 352"/>
                <a:gd name="T11" fmla="*/ 352 h 352"/>
                <a:gd name="T12" fmla="*/ 352 w 352"/>
                <a:gd name="T13" fmla="*/ 320 h 352"/>
                <a:gd name="T14" fmla="*/ 352 w 352"/>
                <a:gd name="T15" fmla="*/ 32 h 352"/>
                <a:gd name="T16" fmla="*/ 320 w 352"/>
                <a:gd name="T17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352">
                  <a:moveTo>
                    <a:pt x="32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0" y="338"/>
                    <a:pt x="14" y="352"/>
                    <a:pt x="32" y="352"/>
                  </a:cubicBezTo>
                  <a:cubicBezTo>
                    <a:pt x="320" y="352"/>
                    <a:pt x="320" y="352"/>
                    <a:pt x="320" y="352"/>
                  </a:cubicBezTo>
                  <a:cubicBezTo>
                    <a:pt x="338" y="352"/>
                    <a:pt x="352" y="338"/>
                    <a:pt x="352" y="320"/>
                  </a:cubicBezTo>
                  <a:cubicBezTo>
                    <a:pt x="352" y="32"/>
                    <a:pt x="352" y="32"/>
                    <a:pt x="352" y="32"/>
                  </a:cubicBezTo>
                  <a:cubicBezTo>
                    <a:pt x="352" y="14"/>
                    <a:pt x="338" y="0"/>
                    <a:pt x="3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513080">
                <a:defRPr/>
              </a:pPr>
              <a:endParaRPr lang="id-ID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 19"/>
            <p:cNvSpPr/>
            <p:nvPr/>
          </p:nvSpPr>
          <p:spPr bwMode="auto">
            <a:xfrm>
              <a:off x="1454150" y="176213"/>
              <a:ext cx="484188" cy="977900"/>
            </a:xfrm>
            <a:custGeom>
              <a:avLst/>
              <a:gdLst>
                <a:gd name="T0" fmla="*/ 101 w 128"/>
                <a:gd name="T1" fmla="*/ 9 h 259"/>
                <a:gd name="T2" fmla="*/ 42 w 128"/>
                <a:gd name="T3" fmla="*/ 44 h 259"/>
                <a:gd name="T4" fmla="*/ 0 w 128"/>
                <a:gd name="T5" fmla="*/ 69 h 259"/>
                <a:gd name="T6" fmla="*/ 0 w 128"/>
                <a:gd name="T7" fmla="*/ 189 h 259"/>
                <a:gd name="T8" fmla="*/ 42 w 128"/>
                <a:gd name="T9" fmla="*/ 214 h 259"/>
                <a:gd name="T10" fmla="*/ 101 w 128"/>
                <a:gd name="T11" fmla="*/ 250 h 259"/>
                <a:gd name="T12" fmla="*/ 128 w 128"/>
                <a:gd name="T13" fmla="*/ 234 h 259"/>
                <a:gd name="T14" fmla="*/ 128 w 128"/>
                <a:gd name="T15" fmla="*/ 25 h 259"/>
                <a:gd name="T16" fmla="*/ 101 w 128"/>
                <a:gd name="T17" fmla="*/ 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259">
                  <a:moveTo>
                    <a:pt x="101" y="9"/>
                  </a:moveTo>
                  <a:cubicBezTo>
                    <a:pt x="42" y="44"/>
                    <a:pt x="42" y="44"/>
                    <a:pt x="42" y="44"/>
                  </a:cubicBezTo>
                  <a:cubicBezTo>
                    <a:pt x="29" y="52"/>
                    <a:pt x="13" y="62"/>
                    <a:pt x="0" y="69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13" y="197"/>
                    <a:pt x="29" y="207"/>
                    <a:pt x="42" y="214"/>
                  </a:cubicBezTo>
                  <a:cubicBezTo>
                    <a:pt x="101" y="250"/>
                    <a:pt x="101" y="250"/>
                    <a:pt x="101" y="250"/>
                  </a:cubicBezTo>
                  <a:cubicBezTo>
                    <a:pt x="116" y="259"/>
                    <a:pt x="128" y="252"/>
                    <a:pt x="128" y="234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28" y="7"/>
                    <a:pt x="116" y="0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513080">
                <a:defRPr/>
              </a:pPr>
              <a:endParaRPr lang="id-ID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AutoShape 63"/>
          <p:cNvSpPr/>
          <p:nvPr/>
        </p:nvSpPr>
        <p:spPr bwMode="auto">
          <a:xfrm>
            <a:off x="8656757" y="1799927"/>
            <a:ext cx="572272" cy="45933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63" y="3222"/>
                </a:moveTo>
                <a:cubicBezTo>
                  <a:pt x="20632" y="3222"/>
                  <a:pt x="20946" y="3384"/>
                  <a:pt x="21208" y="3713"/>
                </a:cubicBezTo>
                <a:cubicBezTo>
                  <a:pt x="21470" y="4042"/>
                  <a:pt x="21599" y="4427"/>
                  <a:pt x="21599" y="4865"/>
                </a:cubicBezTo>
                <a:lnTo>
                  <a:pt x="21599" y="19984"/>
                </a:lnTo>
                <a:cubicBezTo>
                  <a:pt x="21599" y="20421"/>
                  <a:pt x="21470" y="20803"/>
                  <a:pt x="21208" y="21121"/>
                </a:cubicBezTo>
                <a:cubicBezTo>
                  <a:pt x="20946" y="21441"/>
                  <a:pt x="20632" y="21599"/>
                  <a:pt x="20263" y="21599"/>
                </a:cubicBezTo>
                <a:lnTo>
                  <a:pt x="1348" y="21599"/>
                </a:lnTo>
                <a:cubicBezTo>
                  <a:pt x="981" y="21599"/>
                  <a:pt x="663" y="21441"/>
                  <a:pt x="399" y="21121"/>
                </a:cubicBezTo>
                <a:cubicBezTo>
                  <a:pt x="134" y="20803"/>
                  <a:pt x="0" y="20421"/>
                  <a:pt x="0" y="19984"/>
                </a:cubicBezTo>
                <a:lnTo>
                  <a:pt x="0" y="4865"/>
                </a:lnTo>
                <a:cubicBezTo>
                  <a:pt x="0" y="4427"/>
                  <a:pt x="134" y="4042"/>
                  <a:pt x="399" y="3713"/>
                </a:cubicBezTo>
                <a:cubicBezTo>
                  <a:pt x="663" y="3384"/>
                  <a:pt x="981" y="3222"/>
                  <a:pt x="1348" y="3222"/>
                </a:cubicBezTo>
                <a:lnTo>
                  <a:pt x="5638" y="3222"/>
                </a:lnTo>
                <a:lnTo>
                  <a:pt x="6318" y="1460"/>
                </a:lnTo>
                <a:cubicBezTo>
                  <a:pt x="6458" y="1057"/>
                  <a:pt x="6717" y="713"/>
                  <a:pt x="7089" y="425"/>
                </a:cubicBezTo>
                <a:cubicBezTo>
                  <a:pt x="7466" y="143"/>
                  <a:pt x="7838" y="0"/>
                  <a:pt x="8203" y="0"/>
                </a:cubicBezTo>
                <a:lnTo>
                  <a:pt x="13396" y="0"/>
                </a:lnTo>
                <a:cubicBezTo>
                  <a:pt x="13763" y="0"/>
                  <a:pt x="14135" y="143"/>
                  <a:pt x="14510" y="425"/>
                </a:cubicBezTo>
                <a:cubicBezTo>
                  <a:pt x="14884" y="713"/>
                  <a:pt x="15146" y="1057"/>
                  <a:pt x="15293" y="1460"/>
                </a:cubicBezTo>
                <a:lnTo>
                  <a:pt x="15961" y="3222"/>
                </a:lnTo>
                <a:lnTo>
                  <a:pt x="20263" y="3222"/>
                </a:lnTo>
                <a:close/>
                <a:moveTo>
                  <a:pt x="10806" y="19185"/>
                </a:moveTo>
                <a:cubicBezTo>
                  <a:pt x="11572" y="19185"/>
                  <a:pt x="12299" y="19002"/>
                  <a:pt x="12987" y="18650"/>
                </a:cubicBezTo>
                <a:cubicBezTo>
                  <a:pt x="13672" y="18294"/>
                  <a:pt x="14270" y="17810"/>
                  <a:pt x="14774" y="17196"/>
                </a:cubicBezTo>
                <a:cubicBezTo>
                  <a:pt x="15278" y="16582"/>
                  <a:pt x="15677" y="15862"/>
                  <a:pt x="15974" y="15048"/>
                </a:cubicBezTo>
                <a:cubicBezTo>
                  <a:pt x="16270" y="14234"/>
                  <a:pt x="16419" y="13356"/>
                  <a:pt x="16419" y="12421"/>
                </a:cubicBezTo>
                <a:cubicBezTo>
                  <a:pt x="16419" y="11499"/>
                  <a:pt x="16270" y="10623"/>
                  <a:pt x="15974" y="9795"/>
                </a:cubicBezTo>
                <a:cubicBezTo>
                  <a:pt x="15677" y="8966"/>
                  <a:pt x="15278" y="8249"/>
                  <a:pt x="14774" y="7644"/>
                </a:cubicBezTo>
                <a:cubicBezTo>
                  <a:pt x="14270" y="7036"/>
                  <a:pt x="13672" y="6557"/>
                  <a:pt x="12987" y="6199"/>
                </a:cubicBezTo>
                <a:cubicBezTo>
                  <a:pt x="12299" y="5843"/>
                  <a:pt x="11572" y="5667"/>
                  <a:pt x="10806" y="5667"/>
                </a:cubicBezTo>
                <a:cubicBezTo>
                  <a:pt x="10039" y="5667"/>
                  <a:pt x="9312" y="5846"/>
                  <a:pt x="8619" y="6199"/>
                </a:cubicBezTo>
                <a:cubicBezTo>
                  <a:pt x="7929" y="6557"/>
                  <a:pt x="7332" y="7036"/>
                  <a:pt x="6827" y="7644"/>
                </a:cubicBezTo>
                <a:cubicBezTo>
                  <a:pt x="6323" y="8249"/>
                  <a:pt x="5922" y="8963"/>
                  <a:pt x="5625" y="9789"/>
                </a:cubicBezTo>
                <a:cubicBezTo>
                  <a:pt x="5329" y="10612"/>
                  <a:pt x="5180" y="11490"/>
                  <a:pt x="5180" y="12421"/>
                </a:cubicBezTo>
                <a:cubicBezTo>
                  <a:pt x="5180" y="13356"/>
                  <a:pt x="5329" y="14234"/>
                  <a:pt x="5625" y="15048"/>
                </a:cubicBezTo>
                <a:cubicBezTo>
                  <a:pt x="5922" y="15862"/>
                  <a:pt x="6323" y="16582"/>
                  <a:pt x="6827" y="17196"/>
                </a:cubicBezTo>
                <a:cubicBezTo>
                  <a:pt x="7332" y="17810"/>
                  <a:pt x="7929" y="18294"/>
                  <a:pt x="8619" y="18650"/>
                </a:cubicBezTo>
                <a:cubicBezTo>
                  <a:pt x="9312" y="19005"/>
                  <a:pt x="10039" y="19185"/>
                  <a:pt x="10806" y="19185"/>
                </a:cubicBezTo>
                <a:moveTo>
                  <a:pt x="10806" y="7832"/>
                </a:moveTo>
                <a:cubicBezTo>
                  <a:pt x="11337" y="7832"/>
                  <a:pt x="11834" y="7953"/>
                  <a:pt x="12294" y="8191"/>
                </a:cubicBezTo>
                <a:cubicBezTo>
                  <a:pt x="12754" y="8432"/>
                  <a:pt x="13158" y="8755"/>
                  <a:pt x="13501" y="9169"/>
                </a:cubicBezTo>
                <a:cubicBezTo>
                  <a:pt x="13846" y="9583"/>
                  <a:pt x="14118" y="10068"/>
                  <a:pt x="14316" y="10623"/>
                </a:cubicBezTo>
                <a:cubicBezTo>
                  <a:pt x="14515" y="11184"/>
                  <a:pt x="14615" y="11781"/>
                  <a:pt x="14615" y="12421"/>
                </a:cubicBezTo>
                <a:cubicBezTo>
                  <a:pt x="14615" y="13056"/>
                  <a:pt x="14515" y="13649"/>
                  <a:pt x="14316" y="14205"/>
                </a:cubicBezTo>
                <a:cubicBezTo>
                  <a:pt x="14118" y="14757"/>
                  <a:pt x="13846" y="15245"/>
                  <a:pt x="13501" y="15668"/>
                </a:cubicBezTo>
                <a:cubicBezTo>
                  <a:pt x="13158" y="16091"/>
                  <a:pt x="12752" y="16420"/>
                  <a:pt x="12289" y="16661"/>
                </a:cubicBezTo>
                <a:cubicBezTo>
                  <a:pt x="11824" y="16899"/>
                  <a:pt x="11330" y="17016"/>
                  <a:pt x="10806" y="17016"/>
                </a:cubicBezTo>
                <a:cubicBezTo>
                  <a:pt x="10274" y="17016"/>
                  <a:pt x="9777" y="16899"/>
                  <a:pt x="9312" y="16661"/>
                </a:cubicBezTo>
                <a:cubicBezTo>
                  <a:pt x="8847" y="16420"/>
                  <a:pt x="8443" y="16091"/>
                  <a:pt x="8100" y="15668"/>
                </a:cubicBezTo>
                <a:cubicBezTo>
                  <a:pt x="7755" y="15245"/>
                  <a:pt x="7483" y="14754"/>
                  <a:pt x="7285" y="14199"/>
                </a:cubicBezTo>
                <a:cubicBezTo>
                  <a:pt x="7084" y="13641"/>
                  <a:pt x="6984" y="13044"/>
                  <a:pt x="6984" y="12421"/>
                </a:cubicBezTo>
                <a:cubicBezTo>
                  <a:pt x="6984" y="11781"/>
                  <a:pt x="7084" y="11184"/>
                  <a:pt x="7285" y="10623"/>
                </a:cubicBezTo>
                <a:cubicBezTo>
                  <a:pt x="7483" y="10068"/>
                  <a:pt x="7755" y="9583"/>
                  <a:pt x="8100" y="9169"/>
                </a:cubicBezTo>
                <a:cubicBezTo>
                  <a:pt x="8443" y="8755"/>
                  <a:pt x="8847" y="8431"/>
                  <a:pt x="9312" y="8191"/>
                </a:cubicBezTo>
                <a:cubicBezTo>
                  <a:pt x="9777" y="7953"/>
                  <a:pt x="10274" y="7832"/>
                  <a:pt x="10806" y="7832"/>
                </a:cubicBezTo>
              </a:path>
            </a:pathLst>
          </a:custGeom>
          <a:solidFill>
            <a:srgbClr val="EB340D"/>
          </a:solidFill>
          <a:ln>
            <a:noFill/>
          </a:ln>
          <a:effectLst/>
        </p:spPr>
        <p:txBody>
          <a:bodyPr lIns="17998" tIns="17998" rIns="17998" bIns="17998" anchor="ctr"/>
          <a:lstStyle/>
          <a:p>
            <a:pPr defTabSz="161290">
              <a:defRPr/>
            </a:pPr>
            <a:endParaRPr lang="es-ES" sz="1000" kern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Gill Sans" charset="0"/>
              <a:sym typeface="Gill Sans" charset="0"/>
            </a:endParaRPr>
          </a:p>
        </p:txBody>
      </p:sp>
      <p:sp>
        <p:nvSpPr>
          <p:cNvPr id="32" name="AutoShape 19"/>
          <p:cNvSpPr/>
          <p:nvPr/>
        </p:nvSpPr>
        <p:spPr bwMode="auto">
          <a:xfrm>
            <a:off x="8683809" y="3898856"/>
            <a:ext cx="518168" cy="459332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rgbClr val="EB340D"/>
          </a:solidFill>
          <a:ln>
            <a:noFill/>
          </a:ln>
          <a:effectLst/>
        </p:spPr>
        <p:txBody>
          <a:bodyPr lIns="17998" tIns="17998" rIns="17998" bIns="17998" anchor="ctr"/>
          <a:lstStyle/>
          <a:p>
            <a:pPr defTabSz="161290">
              <a:defRPr/>
            </a:pPr>
            <a:endParaRPr lang="es-ES" sz="1000" kern="0"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Gill Sans" charset="0"/>
              <a:sym typeface="Gill Sans" charset="0"/>
            </a:endParaRPr>
          </a:p>
        </p:txBody>
      </p:sp>
      <p:sp>
        <p:nvSpPr>
          <p:cNvPr id="33" name="AutoShape 12"/>
          <p:cNvSpPr/>
          <p:nvPr/>
        </p:nvSpPr>
        <p:spPr bwMode="auto">
          <a:xfrm>
            <a:off x="5531150" y="3926028"/>
            <a:ext cx="486782" cy="501914"/>
          </a:xfrm>
          <a:custGeom>
            <a:avLst/>
            <a:gdLst>
              <a:gd name="T0" fmla="+- 0 10802 114"/>
              <a:gd name="T1" fmla="*/ T0 w 21376"/>
              <a:gd name="T2" fmla="*/ 10800 h 21600"/>
              <a:gd name="T3" fmla="+- 0 10802 114"/>
              <a:gd name="T4" fmla="*/ T3 w 21376"/>
              <a:gd name="T5" fmla="*/ 10800 h 21600"/>
              <a:gd name="T6" fmla="+- 0 10802 114"/>
              <a:gd name="T7" fmla="*/ T6 w 21376"/>
              <a:gd name="T8" fmla="*/ 10800 h 21600"/>
              <a:gd name="T9" fmla="+- 0 10802 114"/>
              <a:gd name="T10" fmla="*/ T9 w 2137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76" h="21600">
                <a:moveTo>
                  <a:pt x="21036" y="18604"/>
                </a:moveTo>
                <a:cubicBezTo>
                  <a:pt x="21454" y="19261"/>
                  <a:pt x="21486" y="19922"/>
                  <a:pt x="21134" y="20586"/>
                </a:cubicBezTo>
                <a:cubicBezTo>
                  <a:pt x="20969" y="20915"/>
                  <a:pt x="20731" y="21168"/>
                  <a:pt x="20427" y="21338"/>
                </a:cubicBezTo>
                <a:cubicBezTo>
                  <a:pt x="20122" y="21514"/>
                  <a:pt x="19797" y="21599"/>
                  <a:pt x="19455" y="21599"/>
                </a:cubicBezTo>
                <a:lnTo>
                  <a:pt x="1928" y="21599"/>
                </a:lnTo>
                <a:cubicBezTo>
                  <a:pt x="1585" y="21599"/>
                  <a:pt x="1263" y="21514"/>
                  <a:pt x="965" y="21338"/>
                </a:cubicBezTo>
                <a:cubicBezTo>
                  <a:pt x="663" y="21168"/>
                  <a:pt x="425" y="20915"/>
                  <a:pt x="248" y="20586"/>
                </a:cubicBezTo>
                <a:cubicBezTo>
                  <a:pt x="-114" y="19914"/>
                  <a:pt x="-80" y="19250"/>
                  <a:pt x="344" y="18604"/>
                </a:cubicBezTo>
                <a:lnTo>
                  <a:pt x="7509" y="7313"/>
                </a:lnTo>
                <a:lnTo>
                  <a:pt x="7509" y="2167"/>
                </a:lnTo>
                <a:lnTo>
                  <a:pt x="6427" y="2167"/>
                </a:lnTo>
                <a:cubicBezTo>
                  <a:pt x="6122" y="2167"/>
                  <a:pt x="5870" y="2061"/>
                  <a:pt x="5670" y="1850"/>
                </a:cubicBezTo>
                <a:cubicBezTo>
                  <a:pt x="5473" y="1638"/>
                  <a:pt x="5371" y="1380"/>
                  <a:pt x="5371" y="1072"/>
                </a:cubicBezTo>
                <a:cubicBezTo>
                  <a:pt x="5371" y="778"/>
                  <a:pt x="5473" y="528"/>
                  <a:pt x="5670" y="320"/>
                </a:cubicBezTo>
                <a:cubicBezTo>
                  <a:pt x="5870" y="108"/>
                  <a:pt x="6122" y="0"/>
                  <a:pt x="6427" y="0"/>
                </a:cubicBezTo>
                <a:lnTo>
                  <a:pt x="14953" y="0"/>
                </a:lnTo>
                <a:cubicBezTo>
                  <a:pt x="15260" y="0"/>
                  <a:pt x="15515" y="108"/>
                  <a:pt x="15724" y="320"/>
                </a:cubicBezTo>
                <a:cubicBezTo>
                  <a:pt x="15933" y="528"/>
                  <a:pt x="16038" y="778"/>
                  <a:pt x="16038" y="1072"/>
                </a:cubicBezTo>
                <a:cubicBezTo>
                  <a:pt x="16038" y="1380"/>
                  <a:pt x="15933" y="1638"/>
                  <a:pt x="15724" y="1850"/>
                </a:cubicBezTo>
                <a:cubicBezTo>
                  <a:pt x="15515" y="2061"/>
                  <a:pt x="15260" y="2167"/>
                  <a:pt x="14953" y="2167"/>
                </a:cubicBezTo>
                <a:lnTo>
                  <a:pt x="13900" y="2167"/>
                </a:lnTo>
                <a:lnTo>
                  <a:pt x="13900" y="7339"/>
                </a:lnTo>
                <a:lnTo>
                  <a:pt x="21036" y="18604"/>
                </a:lnTo>
                <a:close/>
                <a:moveTo>
                  <a:pt x="5261" y="14865"/>
                </a:moveTo>
                <a:lnTo>
                  <a:pt x="16122" y="14865"/>
                </a:lnTo>
                <a:lnTo>
                  <a:pt x="11773" y="7974"/>
                </a:lnTo>
                <a:lnTo>
                  <a:pt x="11773" y="2167"/>
                </a:lnTo>
                <a:lnTo>
                  <a:pt x="9635" y="2167"/>
                </a:lnTo>
                <a:lnTo>
                  <a:pt x="9635" y="7947"/>
                </a:lnTo>
                <a:lnTo>
                  <a:pt x="5261" y="14865"/>
                </a:lnTo>
                <a:close/>
              </a:path>
            </a:pathLst>
          </a:custGeom>
          <a:solidFill>
            <a:srgbClr val="EB340D"/>
          </a:solidFill>
          <a:ln>
            <a:noFill/>
          </a:ln>
          <a:effectLst/>
        </p:spPr>
        <p:txBody>
          <a:bodyPr lIns="23988" tIns="23988" rIns="23988" bIns="23988" anchor="ctr"/>
          <a:lstStyle/>
          <a:p>
            <a:pPr defTabSz="215265">
              <a:defRPr/>
            </a:pPr>
            <a:endParaRPr lang="es-ES" sz="1400" kern="0" dirty="0"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Gill Sans" charset="0"/>
              <a:sym typeface="Gill Sans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 animBg="1"/>
      <p:bldP spid="31" grpId="0" animBg="1"/>
      <p:bldP spid="32" grpId="0" animBg="1"/>
      <p:bldP spid="3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矩形 41"/>
          <p:cNvSpPr/>
          <p:nvPr/>
        </p:nvSpPr>
        <p:spPr>
          <a:xfrm>
            <a:off x="1238254" y="2574993"/>
            <a:ext cx="391583" cy="1441451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238254" y="1535180"/>
            <a:ext cx="10018183" cy="3773488"/>
          </a:xfrm>
          <a:prstGeom prst="rect">
            <a:avLst/>
          </a:prstGeom>
          <a:noFill/>
          <a:ln w="25400">
            <a:solidFill>
              <a:srgbClr val="EB34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7395635" y="2574993"/>
            <a:ext cx="3860800" cy="1441451"/>
            <a:chOff x="5546726" y="2075260"/>
            <a:chExt cx="2895600" cy="1081088"/>
          </a:xfrm>
          <a:solidFill>
            <a:srgbClr val="0070C0"/>
          </a:solidFill>
        </p:grpSpPr>
        <p:sp>
          <p:nvSpPr>
            <p:cNvPr id="45" name="矩形 44"/>
            <p:cNvSpPr/>
            <p:nvPr/>
          </p:nvSpPr>
          <p:spPr>
            <a:xfrm>
              <a:off x="5546726" y="2075260"/>
              <a:ext cx="568325" cy="1081088"/>
            </a:xfrm>
            <a:prstGeom prst="rect">
              <a:avLst/>
            </a:prstGeom>
            <a:solidFill>
              <a:srgbClr val="EB3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805489" y="2075260"/>
              <a:ext cx="2636837" cy="1081088"/>
            </a:xfrm>
            <a:prstGeom prst="rect">
              <a:avLst/>
            </a:prstGeom>
            <a:solidFill>
              <a:srgbClr val="EB34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>
                <a:defRPr/>
              </a:pPr>
              <a:r>
                <a:rPr lang="zh-CN" altLang="en-US" sz="4100" dirty="0">
                  <a:solidFill>
                    <a:srgbClr val="FFFFFF"/>
                  </a:solidFill>
                  <a:latin typeface="+mn-ea"/>
                </a:rPr>
                <a:t>内容主题</a:t>
              </a:r>
              <a:endParaRPr lang="en-US" altLang="zh-CN" sz="4100" dirty="0">
                <a:solidFill>
                  <a:srgbClr val="FFFFFF"/>
                </a:solidFill>
                <a:latin typeface="+mn-ea"/>
              </a:endParaRPr>
            </a:p>
            <a:p>
              <a:pPr algn="ctr">
                <a:defRPr/>
              </a:pPr>
              <a:r>
                <a:rPr lang="en-US" altLang="zh-CN" sz="2600" dirty="0">
                  <a:solidFill>
                    <a:srgbClr val="FFFFFF"/>
                  </a:solidFill>
                  <a:latin typeface="Berlin Sans FB" panose="020E0602020502020306" pitchFamily="34" charset="0"/>
                  <a:ea typeface="Adobe 繁黑體 Std B" panose="020B0700000000000000" pitchFamily="34" charset="-128"/>
                </a:rPr>
                <a:t>ZHUZHI NEIRONG</a:t>
              </a:r>
              <a:endParaRPr lang="en-US" altLang="zh-CN" sz="2600" dirty="0">
                <a:solidFill>
                  <a:srgbClr val="FFFFFF"/>
                </a:solidFill>
                <a:latin typeface="Berlin Sans FB" panose="020E0602020502020306" pitchFamily="34" charset="0"/>
                <a:ea typeface="Adobe 繁黑體 Std B" panose="020B0700000000000000" pitchFamily="34" charset="-128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1629833" y="2532130"/>
            <a:ext cx="5765800" cy="1498600"/>
          </a:xfrm>
          <a:prstGeom prst="rect">
            <a:avLst/>
          </a:prstGeom>
        </p:spPr>
        <p:txBody>
          <a:bodyPr lIns="115380" tIns="59998" rIns="115380" bIns="59998" anchor="ctr"/>
          <a:lstStyle/>
          <a:p>
            <a:pPr algn="just">
              <a:lnSpc>
                <a:spcPct val="140000"/>
              </a:lnSpc>
              <a:spcBef>
                <a:spcPts val="770"/>
              </a:spcBef>
              <a:defRPr/>
            </a:pPr>
            <a:r>
              <a:rPr lang="zh-CN" altLang="en-US" dirty="0">
                <a:solidFill>
                  <a:srgbClr val="FFFFFF">
                    <a:lumMod val="6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请在此处输入您的文本，或者复制您的文本粘贴到。请在此处输入您的文本，或者复制您的文本粘贴到。请在此处输入您的文本，或者复制您的文本粘贴到。</a:t>
            </a:r>
            <a:endParaRPr lang="en-US" altLang="zh-CN" dirty="0">
              <a:solidFill>
                <a:srgbClr val="FFFFFF">
                  <a:lumMod val="6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574800" y="4252980"/>
            <a:ext cx="9626600" cy="478469"/>
          </a:xfrm>
          <a:prstGeom prst="rect">
            <a:avLst/>
          </a:prstGeom>
        </p:spPr>
        <p:txBody>
          <a:bodyPr lIns="117226" tIns="58613" rIns="117226" bIns="58613">
            <a:spAutoFit/>
          </a:bodyPr>
          <a:lstStyle/>
          <a:p>
            <a:pPr algn="just">
              <a:lnSpc>
                <a:spcPct val="130000"/>
              </a:lnSpc>
              <a:spcBef>
                <a:spcPts val="770"/>
              </a:spcBef>
              <a:spcAft>
                <a:spcPts val="770"/>
              </a:spcAft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r>
              <a:rPr lang="zh-CN" altLang="en-US" dirty="0">
                <a:solidFill>
                  <a:prstClr val="white">
                    <a:lumMod val="6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>
                <a:solidFill>
                  <a:srgbClr val="FFFFFF">
                    <a:lumMod val="65000"/>
                  </a:srgbClr>
                </a:solidFill>
                <a:latin typeface="微软雅黑" panose="020B0503020204020204" pitchFamily="34" charset="-122"/>
              </a:rPr>
              <a:t>请在此处输入您的文本，或者复制您的文本粘贴到。</a:t>
            </a:r>
            <a:endParaRPr lang="en-US" altLang="zh-CN" dirty="0">
              <a:solidFill>
                <a:srgbClr val="FFFFFF">
                  <a:lumMod val="65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 bwMode="auto">
          <a:xfrm>
            <a:off x="1583499" y="1078948"/>
            <a:ext cx="2208245" cy="729487"/>
          </a:xfrm>
          <a:prstGeom prst="rect">
            <a:avLst/>
          </a:prstGeom>
          <a:solidFill>
            <a:srgbClr val="EB340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17226" tIns="58613" rIns="117226" bIns="58613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50" name="TextBox 49"/>
          <p:cNvSpPr txBox="1"/>
          <p:nvPr/>
        </p:nvSpPr>
        <p:spPr bwMode="auto">
          <a:xfrm>
            <a:off x="1970295" y="1028734"/>
            <a:ext cx="1504012" cy="749313"/>
          </a:xfrm>
          <a:prstGeom prst="rect">
            <a:avLst/>
          </a:prstGeom>
          <a:noFill/>
        </p:spPr>
        <p:txBody>
          <a:bodyPr wrap="none" lIns="117226" tIns="58613" rIns="117226" bIns="58613">
            <a:spAutoFit/>
          </a:bodyPr>
          <a:lstStyle/>
          <a:p>
            <a:pPr algn="ctr">
              <a:defRPr/>
            </a:pPr>
            <a:r>
              <a:rPr lang="zh-CN" altLang="en-US" sz="4100" b="1" kern="0" spc="-192" dirty="0">
                <a:ln w="1905">
                  <a:noFill/>
                </a:ln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  言</a:t>
            </a:r>
            <a:endParaRPr lang="zh-CN" altLang="en-US" sz="4100" b="1" kern="0" spc="-192" dirty="0">
              <a:ln w="1905">
                <a:noFill/>
              </a:ln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194" y="4941123"/>
            <a:ext cx="1974097" cy="11104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6350" h="19050"/>
            <a:contourClr>
              <a:srgbClr val="969696"/>
            </a:contourClr>
          </a:sp3d>
        </p:spPr>
      </p:pic>
      <p:pic>
        <p:nvPicPr>
          <p:cNvPr id="52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854817">
            <a:off x="8872389" y="5079230"/>
            <a:ext cx="1887963" cy="120838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800" decel="100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8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0" decel="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49"/>
                            </p:stCondLst>
                            <p:childTnLst>
                              <p:par>
                                <p:cTn id="43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7" grpId="0"/>
      <p:bldP spid="48" grpId="0"/>
      <p:bldP spid="49" grpId="0" animBg="1"/>
      <p:bldP spid="5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312693" y="1718952"/>
            <a:ext cx="7879307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1"/>
          <p:cNvSpPr>
            <a:spLocks noChangeArrowheads="1"/>
          </p:cNvSpPr>
          <p:nvPr/>
        </p:nvSpPr>
        <p:spPr bwMode="auto">
          <a:xfrm>
            <a:off x="4939649" y="2354190"/>
            <a:ext cx="5966698" cy="840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kumimoji="1" lang="zh-CN" altLang="en-US" sz="5400" b="1" dirty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五</a:t>
            </a:r>
            <a:r>
              <a:rPr kumimoji="1" lang="zh-CN" altLang="en-US" sz="5400" b="1" dirty="0" smtClean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、</a:t>
            </a:r>
            <a:r>
              <a:rPr lang="zh-CN" altLang="en-US" sz="5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新年工作计划</a:t>
            </a:r>
            <a:endParaRPr lang="zh-CN" altLang="zh-CN" sz="5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26793" y="1364803"/>
            <a:ext cx="2246616" cy="2819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3777" y="1715407"/>
            <a:ext cx="1807561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1205941" y="3877211"/>
            <a:ext cx="9780118" cy="2687588"/>
            <a:chOff x="878905" y="4067711"/>
            <a:chExt cx="9780118" cy="2687588"/>
          </a:xfrm>
        </p:grpSpPr>
        <p:sp>
          <p:nvSpPr>
            <p:cNvPr id="9" name="矩形 8"/>
            <p:cNvSpPr/>
            <p:nvPr/>
          </p:nvSpPr>
          <p:spPr>
            <a:xfrm>
              <a:off x="1714696" y="5036659"/>
              <a:ext cx="8181562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zh-CN" altLang="en-US" sz="2800" kern="1400" dirty="0" smtClean="0">
                  <a:latin typeface="Calibri Light" panose="020F0302020204030204" pitchFamily="34" charset="0"/>
                </a:rPr>
                <a:t>在</a:t>
              </a:r>
              <a:r>
                <a:rPr lang="zh-CN" altLang="en-US" sz="2800" kern="1400" dirty="0">
                  <a:latin typeface="Calibri Light" panose="020F0302020204030204" pitchFamily="34" charset="0"/>
                </a:rPr>
                <a:t>销售过程的多个阶段都涉及到解决方案的设计，作为一名项目经理，优秀的文案写作能力必不可少</a:t>
              </a:r>
              <a:endParaRPr lang="zh-CN" altLang="en-US" sz="2800" kern="1400" dirty="0">
                <a:latin typeface="Calibri Light" panose="020F0302020204030204" pitchFamily="34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878905" y="406771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flipV="1">
              <a:off x="9217318" y="410842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2" grpId="0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59219" y="1851410"/>
            <a:ext cx="2063999" cy="1548000"/>
            <a:chOff x="1488310" y="1579494"/>
            <a:chExt cx="1414094" cy="1414094"/>
          </a:xfrm>
          <a:solidFill>
            <a:srgbClr val="EB340D"/>
          </a:solidFill>
        </p:grpSpPr>
        <p:grpSp>
          <p:nvGrpSpPr>
            <p:cNvPr id="3" name="组合 2"/>
            <p:cNvGrpSpPr/>
            <p:nvPr/>
          </p:nvGrpSpPr>
          <p:grpSpPr>
            <a:xfrm>
              <a:off x="1488310" y="1579494"/>
              <a:ext cx="1414094" cy="1414094"/>
              <a:chOff x="3176812" y="2273198"/>
              <a:chExt cx="2641825" cy="2726239"/>
            </a:xfrm>
            <a:grpFill/>
          </p:grpSpPr>
          <p:sp>
            <p:nvSpPr>
              <p:cNvPr id="5" name="椭圆 4"/>
              <p:cNvSpPr/>
              <p:nvPr/>
            </p:nvSpPr>
            <p:spPr>
              <a:xfrm>
                <a:off x="3176812" y="2273198"/>
                <a:ext cx="2641825" cy="2726239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27000" dist="254000" dir="7200000" sx="99000" sy="99000" algn="tr" rotWithShape="0">
                  <a:prstClr val="black">
                    <a:alpha val="3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268969" y="2368299"/>
                <a:ext cx="2457512" cy="253603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" name="文本框 69"/>
            <p:cNvSpPr txBox="1"/>
            <p:nvPr/>
          </p:nvSpPr>
          <p:spPr>
            <a:xfrm>
              <a:off x="1921227" y="1906985"/>
              <a:ext cx="548249" cy="75911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现在</a:t>
              </a:r>
              <a:endPara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</a:t>
              </a:r>
              <a:endPara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124931" y="4494703"/>
            <a:ext cx="2063999" cy="1548000"/>
            <a:chOff x="1488310" y="1579494"/>
            <a:chExt cx="1414094" cy="1414094"/>
          </a:xfrm>
        </p:grpSpPr>
        <p:grpSp>
          <p:nvGrpSpPr>
            <p:cNvPr id="8" name="组合 7"/>
            <p:cNvGrpSpPr/>
            <p:nvPr/>
          </p:nvGrpSpPr>
          <p:grpSpPr>
            <a:xfrm>
              <a:off x="1488310" y="1579494"/>
              <a:ext cx="1414094" cy="1414094"/>
              <a:chOff x="3176812" y="2273198"/>
              <a:chExt cx="2641825" cy="2726239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3176812" y="2273198"/>
                <a:ext cx="2641825" cy="2726239"/>
              </a:xfrm>
              <a:prstGeom prst="ellipse">
                <a:avLst/>
              </a:prstGeom>
              <a:gradFill flip="none" rotWithShape="1">
                <a:gsLst>
                  <a:gs pos="57000">
                    <a:schemeClr val="accent1">
                      <a:lumMod val="5000"/>
                      <a:lumOff val="95000"/>
                    </a:schemeClr>
                  </a:gs>
                  <a:gs pos="92000">
                    <a:schemeClr val="bg1">
                      <a:lumMod val="7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1"/>
                <a:tileRect/>
              </a:gradFill>
              <a:ln>
                <a:noFill/>
              </a:ln>
              <a:effectLst>
                <a:outerShdw blurRad="127000" dist="254000" dir="7200000" sx="99000" sy="99000" algn="tr" rotWithShape="0">
                  <a:prstClr val="black">
                    <a:alpha val="3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3268969" y="2368299"/>
                <a:ext cx="2457512" cy="2536036"/>
              </a:xfrm>
              <a:prstGeom prst="ellipse">
                <a:avLst/>
              </a:prstGeom>
              <a:solidFill>
                <a:srgbClr val="EB340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文本框 69"/>
            <p:cNvSpPr txBox="1"/>
            <p:nvPr/>
          </p:nvSpPr>
          <p:spPr>
            <a:xfrm>
              <a:off x="1921227" y="1906985"/>
              <a:ext cx="548249" cy="7591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</a:t>
              </a:r>
              <a:endPara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</a:t>
              </a:r>
              <a:endPara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Shape 47"/>
          <p:cNvSpPr/>
          <p:nvPr/>
        </p:nvSpPr>
        <p:spPr>
          <a:xfrm>
            <a:off x="3603648" y="2237746"/>
            <a:ext cx="4257736" cy="1368845"/>
          </a:xfrm>
          <a:prstGeom prst="rect">
            <a:avLst/>
          </a:prstGeom>
          <a:ln w="3175">
            <a:solidFill>
              <a:srgbClr val="EB340D"/>
            </a:solidFill>
            <a:miter lim="400000"/>
          </a:ln>
        </p:spPr>
        <p:txBody>
          <a:bodyPr lIns="55634" tIns="55634" rIns="55634" bIns="55634" anchor="ctr"/>
          <a:lstStyle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+mj-ea"/>
              <a:ea typeface="+mj-ea"/>
            </a:endParaRPr>
          </a:p>
        </p:txBody>
      </p:sp>
      <p:sp>
        <p:nvSpPr>
          <p:cNvPr id="13" name="Shape 48"/>
          <p:cNvSpPr/>
          <p:nvPr/>
        </p:nvSpPr>
        <p:spPr>
          <a:xfrm>
            <a:off x="5995848" y="3961165"/>
            <a:ext cx="4257736" cy="1368845"/>
          </a:xfrm>
          <a:prstGeom prst="rect">
            <a:avLst/>
          </a:prstGeom>
          <a:ln w="3175">
            <a:solidFill>
              <a:srgbClr val="EB340D"/>
            </a:solidFill>
            <a:miter lim="400000"/>
          </a:ln>
        </p:spPr>
        <p:txBody>
          <a:bodyPr lIns="55634" tIns="55634" rIns="55634" bIns="55634" anchor="ctr"/>
          <a:lstStyle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+mj-ea"/>
              <a:ea typeface="+mj-ea"/>
            </a:endParaRPr>
          </a:p>
        </p:txBody>
      </p:sp>
      <p:grpSp>
        <p:nvGrpSpPr>
          <p:cNvPr id="14" name="Group 60"/>
          <p:cNvGrpSpPr/>
          <p:nvPr/>
        </p:nvGrpSpPr>
        <p:grpSpPr>
          <a:xfrm>
            <a:off x="5437073" y="3880120"/>
            <a:ext cx="880345" cy="688073"/>
            <a:chOff x="0" y="0"/>
            <a:chExt cx="1270000" cy="1270000"/>
          </a:xfrm>
          <a:solidFill>
            <a:srgbClr val="EB340D"/>
          </a:solidFill>
        </p:grpSpPr>
        <p:sp>
          <p:nvSpPr>
            <p:cNvPr id="15" name="Shape 5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6" name="Shape 59"/>
            <p:cNvSpPr/>
            <p:nvPr/>
          </p:nvSpPr>
          <p:spPr>
            <a:xfrm>
              <a:off x="373502" y="356064"/>
              <a:ext cx="522995" cy="557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260" extrusionOk="0">
                  <a:moveTo>
                    <a:pt x="11752" y="11733"/>
                  </a:moveTo>
                  <a:lnTo>
                    <a:pt x="9401" y="11733"/>
                  </a:lnTo>
                  <a:lnTo>
                    <a:pt x="9401" y="5975"/>
                  </a:lnTo>
                  <a:lnTo>
                    <a:pt x="11752" y="5975"/>
                  </a:lnTo>
                  <a:cubicBezTo>
                    <a:pt x="11752" y="5975"/>
                    <a:pt x="11752" y="11733"/>
                    <a:pt x="11752" y="11733"/>
                  </a:cubicBezTo>
                  <a:close/>
                  <a:moveTo>
                    <a:pt x="11752" y="15276"/>
                  </a:moveTo>
                  <a:lnTo>
                    <a:pt x="9401" y="15276"/>
                  </a:lnTo>
                  <a:lnTo>
                    <a:pt x="9401" y="12951"/>
                  </a:lnTo>
                  <a:lnTo>
                    <a:pt x="11752" y="12951"/>
                  </a:lnTo>
                  <a:cubicBezTo>
                    <a:pt x="11752" y="12951"/>
                    <a:pt x="11752" y="15276"/>
                    <a:pt x="11752" y="15276"/>
                  </a:cubicBezTo>
                  <a:close/>
                  <a:moveTo>
                    <a:pt x="20789" y="13227"/>
                  </a:moveTo>
                  <a:lnTo>
                    <a:pt x="18761" y="11523"/>
                  </a:lnTo>
                  <a:cubicBezTo>
                    <a:pt x="18172" y="11029"/>
                    <a:pt x="18172" y="10223"/>
                    <a:pt x="18761" y="9729"/>
                  </a:cubicBezTo>
                  <a:lnTo>
                    <a:pt x="20789" y="8025"/>
                  </a:lnTo>
                  <a:cubicBezTo>
                    <a:pt x="21376" y="7532"/>
                    <a:pt x="21220" y="7072"/>
                    <a:pt x="20441" y="7001"/>
                  </a:cubicBezTo>
                  <a:lnTo>
                    <a:pt x="17751" y="6761"/>
                  </a:lnTo>
                  <a:cubicBezTo>
                    <a:pt x="16971" y="6692"/>
                    <a:pt x="16552" y="6061"/>
                    <a:pt x="16819" y="5360"/>
                  </a:cubicBezTo>
                  <a:lnTo>
                    <a:pt x="18247" y="1615"/>
                  </a:lnTo>
                  <a:cubicBezTo>
                    <a:pt x="18515" y="912"/>
                    <a:pt x="18188" y="656"/>
                    <a:pt x="17520" y="1047"/>
                  </a:cubicBezTo>
                  <a:lnTo>
                    <a:pt x="14346" y="2896"/>
                  </a:lnTo>
                  <a:cubicBezTo>
                    <a:pt x="13678" y="3285"/>
                    <a:pt x="12815" y="3072"/>
                    <a:pt x="12430" y="2423"/>
                  </a:cubicBezTo>
                  <a:lnTo>
                    <a:pt x="11279" y="489"/>
                  </a:lnTo>
                  <a:cubicBezTo>
                    <a:pt x="10893" y="-160"/>
                    <a:pt x="10255" y="-164"/>
                    <a:pt x="9860" y="481"/>
                  </a:cubicBezTo>
                  <a:lnTo>
                    <a:pt x="8793" y="2232"/>
                  </a:lnTo>
                  <a:cubicBezTo>
                    <a:pt x="8398" y="2877"/>
                    <a:pt x="7493" y="3153"/>
                    <a:pt x="6781" y="2844"/>
                  </a:cubicBezTo>
                  <a:lnTo>
                    <a:pt x="4900" y="2031"/>
                  </a:lnTo>
                  <a:cubicBezTo>
                    <a:pt x="4188" y="1723"/>
                    <a:pt x="3639" y="2080"/>
                    <a:pt x="3682" y="2825"/>
                  </a:cubicBezTo>
                  <a:lnTo>
                    <a:pt x="3784" y="4615"/>
                  </a:lnTo>
                  <a:cubicBezTo>
                    <a:pt x="3826" y="5360"/>
                    <a:pt x="3242" y="6128"/>
                    <a:pt x="2486" y="6320"/>
                  </a:cubicBezTo>
                  <a:lnTo>
                    <a:pt x="670" y="6780"/>
                  </a:lnTo>
                  <a:cubicBezTo>
                    <a:pt x="-85" y="6972"/>
                    <a:pt x="-224" y="7532"/>
                    <a:pt x="365" y="8025"/>
                  </a:cubicBezTo>
                  <a:lnTo>
                    <a:pt x="2394" y="9729"/>
                  </a:lnTo>
                  <a:cubicBezTo>
                    <a:pt x="2981" y="10223"/>
                    <a:pt x="2981" y="11029"/>
                    <a:pt x="2394" y="11523"/>
                  </a:cubicBezTo>
                  <a:lnTo>
                    <a:pt x="365" y="13225"/>
                  </a:lnTo>
                  <a:cubicBezTo>
                    <a:pt x="-224" y="13720"/>
                    <a:pt x="-68" y="14196"/>
                    <a:pt x="709" y="14285"/>
                  </a:cubicBezTo>
                  <a:lnTo>
                    <a:pt x="3171" y="14567"/>
                  </a:lnTo>
                  <a:cubicBezTo>
                    <a:pt x="3948" y="14656"/>
                    <a:pt x="4381" y="15309"/>
                    <a:pt x="4133" y="16017"/>
                  </a:cubicBezTo>
                  <a:lnTo>
                    <a:pt x="2869" y="19625"/>
                  </a:lnTo>
                  <a:cubicBezTo>
                    <a:pt x="2622" y="20333"/>
                    <a:pt x="2976" y="20609"/>
                    <a:pt x="3655" y="20240"/>
                  </a:cubicBezTo>
                  <a:lnTo>
                    <a:pt x="6549" y="18661"/>
                  </a:lnTo>
                  <a:cubicBezTo>
                    <a:pt x="7229" y="18291"/>
                    <a:pt x="8143" y="18495"/>
                    <a:pt x="8581" y="19113"/>
                  </a:cubicBezTo>
                  <a:lnTo>
                    <a:pt x="9782" y="20816"/>
                  </a:lnTo>
                  <a:cubicBezTo>
                    <a:pt x="10219" y="21436"/>
                    <a:pt x="10875" y="21403"/>
                    <a:pt x="11240" y="20741"/>
                  </a:cubicBezTo>
                  <a:lnTo>
                    <a:pt x="12297" y="18823"/>
                  </a:lnTo>
                  <a:cubicBezTo>
                    <a:pt x="12660" y="18160"/>
                    <a:pt x="13532" y="17891"/>
                    <a:pt x="14234" y="18221"/>
                  </a:cubicBezTo>
                  <a:lnTo>
                    <a:pt x="16272" y="19181"/>
                  </a:lnTo>
                  <a:cubicBezTo>
                    <a:pt x="16974" y="19511"/>
                    <a:pt x="17514" y="19172"/>
                    <a:pt x="17472" y="18427"/>
                  </a:cubicBezTo>
                  <a:lnTo>
                    <a:pt x="17370" y="16637"/>
                  </a:lnTo>
                  <a:cubicBezTo>
                    <a:pt x="17327" y="15891"/>
                    <a:pt x="17912" y="15124"/>
                    <a:pt x="18668" y="14932"/>
                  </a:cubicBezTo>
                  <a:lnTo>
                    <a:pt x="20482" y="14472"/>
                  </a:lnTo>
                  <a:cubicBezTo>
                    <a:pt x="21239" y="14280"/>
                    <a:pt x="21376" y="13720"/>
                    <a:pt x="20789" y="13227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50038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j-ea"/>
                <a:ea typeface="+mj-ea"/>
              </a:endParaRPr>
            </a:p>
          </p:txBody>
        </p:sp>
      </p:grpSp>
      <p:grpSp>
        <p:nvGrpSpPr>
          <p:cNvPr id="17" name="Group 63"/>
          <p:cNvGrpSpPr/>
          <p:nvPr/>
        </p:nvGrpSpPr>
        <p:grpSpPr>
          <a:xfrm>
            <a:off x="3044873" y="3028957"/>
            <a:ext cx="880345" cy="688073"/>
            <a:chOff x="0" y="0"/>
            <a:chExt cx="1270000" cy="1270000"/>
          </a:xfrm>
        </p:grpSpPr>
        <p:sp>
          <p:nvSpPr>
            <p:cNvPr id="18" name="Shape 61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9" name="Shape 62"/>
            <p:cNvSpPr/>
            <p:nvPr/>
          </p:nvSpPr>
          <p:spPr>
            <a:xfrm>
              <a:off x="426212" y="356064"/>
              <a:ext cx="444025" cy="557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5" h="21072" extrusionOk="0">
                  <a:moveTo>
                    <a:pt x="17468" y="6506"/>
                  </a:moveTo>
                  <a:cubicBezTo>
                    <a:pt x="16410" y="7763"/>
                    <a:pt x="15333" y="6878"/>
                    <a:pt x="13824" y="5996"/>
                  </a:cubicBezTo>
                  <a:cubicBezTo>
                    <a:pt x="12317" y="5116"/>
                    <a:pt x="10950" y="4575"/>
                    <a:pt x="12006" y="3318"/>
                  </a:cubicBezTo>
                  <a:cubicBezTo>
                    <a:pt x="13062" y="2059"/>
                    <a:pt x="15140" y="1754"/>
                    <a:pt x="16648" y="2634"/>
                  </a:cubicBezTo>
                  <a:cubicBezTo>
                    <a:pt x="18155" y="3515"/>
                    <a:pt x="18522" y="5248"/>
                    <a:pt x="17468" y="6506"/>
                  </a:cubicBezTo>
                  <a:close/>
                  <a:moveTo>
                    <a:pt x="20868" y="4865"/>
                  </a:moveTo>
                  <a:cubicBezTo>
                    <a:pt x="20191" y="1663"/>
                    <a:pt x="16530" y="-474"/>
                    <a:pt x="12691" y="90"/>
                  </a:cubicBezTo>
                  <a:cubicBezTo>
                    <a:pt x="8853" y="655"/>
                    <a:pt x="5613" y="3118"/>
                    <a:pt x="6290" y="6320"/>
                  </a:cubicBezTo>
                  <a:cubicBezTo>
                    <a:pt x="6436" y="7009"/>
                    <a:pt x="6840" y="8088"/>
                    <a:pt x="7318" y="8862"/>
                  </a:cubicBezTo>
                  <a:lnTo>
                    <a:pt x="346" y="17166"/>
                  </a:lnTo>
                  <a:cubicBezTo>
                    <a:pt x="90" y="17473"/>
                    <a:pt x="-56" y="18024"/>
                    <a:pt x="20" y="18392"/>
                  </a:cubicBezTo>
                  <a:lnTo>
                    <a:pt x="470" y="20511"/>
                  </a:lnTo>
                  <a:cubicBezTo>
                    <a:pt x="547" y="20879"/>
                    <a:pt x="971" y="21126"/>
                    <a:pt x="1412" y="21061"/>
                  </a:cubicBezTo>
                  <a:lnTo>
                    <a:pt x="3454" y="20761"/>
                  </a:lnTo>
                  <a:cubicBezTo>
                    <a:pt x="3895" y="20696"/>
                    <a:pt x="4457" y="20387"/>
                    <a:pt x="4700" y="20072"/>
                  </a:cubicBezTo>
                  <a:lnTo>
                    <a:pt x="7456" y="16513"/>
                  </a:lnTo>
                  <a:lnTo>
                    <a:pt x="7480" y="16490"/>
                  </a:lnTo>
                  <a:lnTo>
                    <a:pt x="9346" y="16216"/>
                  </a:lnTo>
                  <a:lnTo>
                    <a:pt x="12566" y="12046"/>
                  </a:lnTo>
                  <a:cubicBezTo>
                    <a:pt x="13623" y="12195"/>
                    <a:pt x="15142" y="12146"/>
                    <a:pt x="16039" y="12013"/>
                  </a:cubicBezTo>
                  <a:cubicBezTo>
                    <a:pt x="19878" y="11449"/>
                    <a:pt x="21544" y="8068"/>
                    <a:pt x="20868" y="486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50038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4137185" y="2515594"/>
            <a:ext cx="3460347" cy="608951"/>
          </a:xfrm>
          <a:prstGeom prst="rect">
            <a:avLst/>
          </a:prstGeom>
          <a:noFill/>
        </p:spPr>
        <p:txBody>
          <a:bodyPr wrap="square" lIns="100145" tIns="50071" rIns="100145" bIns="50071" rtlCol="0">
            <a:spAutoFit/>
          </a:bodyPr>
          <a:lstStyle/>
          <a:p>
            <a:pPr algn="r"/>
            <a:r>
              <a:rPr lang="zh-CN" altLang="en-US" sz="1100" dirty="0">
                <a:latin typeface="+mj-ea"/>
                <a:ea typeface="+mj-ea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100" dirty="0">
                <a:latin typeface="+mj-ea"/>
                <a:ea typeface="+mj-ea"/>
              </a:rPr>
              <a:t>200</a:t>
            </a:r>
            <a:r>
              <a:rPr lang="zh-CN" altLang="en-US" sz="1100" dirty="0">
                <a:latin typeface="+mj-ea"/>
                <a:ea typeface="+mj-ea"/>
              </a:rPr>
              <a:t>字以内</a:t>
            </a:r>
            <a:endParaRPr lang="zh-CN" altLang="en-US" sz="1100" dirty="0">
              <a:latin typeface="+mj-ea"/>
              <a:ea typeface="+mj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529385" y="4216498"/>
            <a:ext cx="3460347" cy="608951"/>
          </a:xfrm>
          <a:prstGeom prst="rect">
            <a:avLst/>
          </a:prstGeom>
          <a:noFill/>
        </p:spPr>
        <p:txBody>
          <a:bodyPr wrap="square" lIns="100145" tIns="50071" rIns="100145" bIns="50071" rtlCol="0">
            <a:spAutoFit/>
          </a:bodyPr>
          <a:lstStyle/>
          <a:p>
            <a:pPr algn="r"/>
            <a:r>
              <a:rPr lang="zh-CN" altLang="en-US" sz="1100" dirty="0">
                <a:latin typeface="+mj-ea"/>
                <a:ea typeface="+mj-ea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100" dirty="0">
                <a:latin typeface="+mj-ea"/>
                <a:ea typeface="+mj-ea"/>
              </a:rPr>
              <a:t>200</a:t>
            </a:r>
            <a:r>
              <a:rPr lang="zh-CN" altLang="en-US" sz="1100" dirty="0">
                <a:latin typeface="+mj-ea"/>
                <a:ea typeface="+mj-ea"/>
              </a:rPr>
              <a:t>字以内</a:t>
            </a:r>
            <a:endParaRPr lang="zh-CN" altLang="en-US" sz="1100" dirty="0">
              <a:latin typeface="+mj-ea"/>
              <a:ea typeface="+mj-ea"/>
            </a:endParaRPr>
          </a:p>
        </p:txBody>
      </p:sp>
      <p:sp>
        <p:nvSpPr>
          <p:cNvPr id="22" name="Text Placeholder 2"/>
          <p:cNvSpPr txBox="1"/>
          <p:nvPr/>
        </p:nvSpPr>
        <p:spPr bwMode="auto">
          <a:xfrm>
            <a:off x="5732513" y="2094195"/>
            <a:ext cx="1447512" cy="332053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txBody>
          <a:bodyPr vert="horz" wrap="square" lIns="115214" tIns="57607" rIns="100145" bIns="57607" numCol="1" anchor="ctr" anchorCtr="0" compatLnSpc="1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/>
            <a:r>
              <a:rPr lang="zh-CN" altLang="en-US" sz="1600" b="1" dirty="0">
                <a:solidFill>
                  <a:schemeClr val="bg1"/>
                </a:solidFill>
                <a:latin typeface="+mj-ea"/>
                <a:ea typeface="+mj-ea"/>
              </a:rPr>
              <a:t>项目机会</a:t>
            </a:r>
            <a:endParaRPr lang="en-GB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" name="Text Placeholder 2"/>
          <p:cNvSpPr txBox="1"/>
          <p:nvPr/>
        </p:nvSpPr>
        <p:spPr bwMode="auto">
          <a:xfrm>
            <a:off x="8329317" y="5181048"/>
            <a:ext cx="1370817" cy="3320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115214" tIns="57607" rIns="100145" bIns="57607" numCol="1" anchor="ctr" anchorCtr="0" compatLnSpc="1">
            <a:normAutofit fontScale="92500" lnSpcReduction="10000"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/>
            <a:r>
              <a:rPr lang="zh-CN" altLang="en-US" sz="1600" b="1" dirty="0">
                <a:solidFill>
                  <a:schemeClr val="bg1"/>
                </a:solidFill>
                <a:latin typeface="+mj-ea"/>
                <a:ea typeface="+mj-ea"/>
              </a:rPr>
              <a:t>项目风险</a:t>
            </a:r>
            <a:endParaRPr lang="en-GB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20" grpId="0"/>
      <p:bldP spid="21" grpId="0"/>
      <p:bldP spid="22" grpId="0" animBg="1" build="p"/>
      <p:bldP spid="23" grpId="0" animBg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42"/>
          <p:cNvGrpSpPr/>
          <p:nvPr/>
        </p:nvGrpSpPr>
        <p:grpSpPr>
          <a:xfrm>
            <a:off x="4248038" y="1942768"/>
            <a:ext cx="3054333" cy="3182999"/>
            <a:chOff x="0" y="0"/>
            <a:chExt cx="5874978" cy="5874978"/>
          </a:xfrm>
        </p:grpSpPr>
        <p:sp>
          <p:nvSpPr>
            <p:cNvPr id="9" name="Shape 40"/>
            <p:cNvSpPr/>
            <p:nvPr/>
          </p:nvSpPr>
          <p:spPr>
            <a:xfrm>
              <a:off x="0" y="0"/>
              <a:ext cx="5874979" cy="58749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EB340D"/>
            </a:solidFill>
            <a:ln w="3175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0" name="Shape 41"/>
            <p:cNvSpPr/>
            <p:nvPr/>
          </p:nvSpPr>
          <p:spPr>
            <a:xfrm>
              <a:off x="1206556" y="1195209"/>
              <a:ext cx="3473214" cy="3473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11" name="Shape 44"/>
          <p:cNvSpPr/>
          <p:nvPr/>
        </p:nvSpPr>
        <p:spPr>
          <a:xfrm>
            <a:off x="815976" y="1937436"/>
            <a:ext cx="3193302" cy="1368845"/>
          </a:xfrm>
          <a:prstGeom prst="rect">
            <a:avLst/>
          </a:prstGeom>
          <a:ln w="3175">
            <a:solidFill>
              <a:srgbClr val="EB340D"/>
            </a:solidFill>
            <a:miter lim="400000"/>
          </a:ln>
        </p:spPr>
        <p:txBody>
          <a:bodyPr lIns="55634" tIns="55634" rIns="55634" bIns="55634" anchor="ctr"/>
          <a:lstStyle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+mj-ea"/>
              <a:ea typeface="+mj-ea"/>
            </a:endParaRPr>
          </a:p>
        </p:txBody>
      </p:sp>
      <p:sp>
        <p:nvSpPr>
          <p:cNvPr id="12" name="Shape 46"/>
          <p:cNvSpPr/>
          <p:nvPr/>
        </p:nvSpPr>
        <p:spPr>
          <a:xfrm>
            <a:off x="815976" y="3762265"/>
            <a:ext cx="3193302" cy="1368845"/>
          </a:xfrm>
          <a:prstGeom prst="rect">
            <a:avLst/>
          </a:prstGeom>
          <a:ln w="3175">
            <a:solidFill>
              <a:srgbClr val="EB340D"/>
            </a:solidFill>
            <a:miter lim="400000"/>
          </a:ln>
        </p:spPr>
        <p:txBody>
          <a:bodyPr lIns="55634" tIns="55634" rIns="55634" bIns="55634" anchor="ctr"/>
          <a:lstStyle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+mj-ea"/>
              <a:ea typeface="+mj-ea"/>
            </a:endParaRPr>
          </a:p>
        </p:txBody>
      </p:sp>
      <p:sp>
        <p:nvSpPr>
          <p:cNvPr id="13" name="Shape 47"/>
          <p:cNvSpPr/>
          <p:nvPr/>
        </p:nvSpPr>
        <p:spPr>
          <a:xfrm>
            <a:off x="7541146" y="1937436"/>
            <a:ext cx="3193302" cy="1368845"/>
          </a:xfrm>
          <a:prstGeom prst="rect">
            <a:avLst/>
          </a:prstGeom>
          <a:ln w="3175">
            <a:solidFill>
              <a:srgbClr val="EB340D"/>
            </a:solidFill>
            <a:miter lim="400000"/>
          </a:ln>
        </p:spPr>
        <p:txBody>
          <a:bodyPr lIns="55634" tIns="55634" rIns="55634" bIns="55634" anchor="ctr"/>
          <a:lstStyle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+mj-ea"/>
              <a:ea typeface="+mj-ea"/>
            </a:endParaRPr>
          </a:p>
        </p:txBody>
      </p:sp>
      <p:sp>
        <p:nvSpPr>
          <p:cNvPr id="14" name="Shape 48"/>
          <p:cNvSpPr/>
          <p:nvPr/>
        </p:nvSpPr>
        <p:spPr>
          <a:xfrm>
            <a:off x="7541146" y="3762265"/>
            <a:ext cx="3193302" cy="1368845"/>
          </a:xfrm>
          <a:prstGeom prst="rect">
            <a:avLst/>
          </a:prstGeom>
          <a:ln w="3175">
            <a:solidFill>
              <a:srgbClr val="EB340D"/>
            </a:solidFill>
            <a:miter lim="400000"/>
          </a:ln>
        </p:spPr>
        <p:txBody>
          <a:bodyPr lIns="55634" tIns="55634" rIns="55634" bIns="55634" anchor="ctr"/>
          <a:lstStyle/>
          <a:p>
            <a:pPr lvl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latin typeface="+mj-ea"/>
              <a:ea typeface="+mj-ea"/>
            </a:endParaRPr>
          </a:p>
        </p:txBody>
      </p:sp>
      <p:grpSp>
        <p:nvGrpSpPr>
          <p:cNvPr id="15" name="Group 51"/>
          <p:cNvGrpSpPr/>
          <p:nvPr/>
        </p:nvGrpSpPr>
        <p:grpSpPr>
          <a:xfrm>
            <a:off x="3785120" y="2720984"/>
            <a:ext cx="660259" cy="688073"/>
            <a:chOff x="0" y="0"/>
            <a:chExt cx="1270000" cy="1270000"/>
          </a:xfrm>
        </p:grpSpPr>
        <p:sp>
          <p:nvSpPr>
            <p:cNvPr id="16" name="Shape 49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EB34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17" name="Shape 50"/>
            <p:cNvSpPr/>
            <p:nvPr/>
          </p:nvSpPr>
          <p:spPr>
            <a:xfrm>
              <a:off x="288720" y="393525"/>
              <a:ext cx="549444" cy="482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spcBef>
                  <a:spcPts val="1095"/>
                </a:spcBef>
                <a:defRPr sz="2000">
                  <a:solidFill>
                    <a:srgbClr val="53585F"/>
                  </a:solidFill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+mj-ea"/>
                <a:ea typeface="+mj-ea"/>
              </a:endParaRPr>
            </a:p>
          </p:txBody>
        </p:sp>
      </p:grpSp>
      <p:grpSp>
        <p:nvGrpSpPr>
          <p:cNvPr id="18" name="Group 54"/>
          <p:cNvGrpSpPr/>
          <p:nvPr/>
        </p:nvGrpSpPr>
        <p:grpSpPr>
          <a:xfrm>
            <a:off x="3785120" y="3681220"/>
            <a:ext cx="660259" cy="688073"/>
            <a:chOff x="0" y="0"/>
            <a:chExt cx="1270000" cy="1270000"/>
          </a:xfrm>
        </p:grpSpPr>
        <p:sp>
          <p:nvSpPr>
            <p:cNvPr id="19" name="Shape 52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EB34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0" name="Shape 53"/>
            <p:cNvSpPr/>
            <p:nvPr/>
          </p:nvSpPr>
          <p:spPr>
            <a:xfrm rot="10800000" flipH="1">
              <a:off x="284042" y="399488"/>
              <a:ext cx="549444" cy="482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spcBef>
                  <a:spcPts val="1095"/>
                </a:spcBef>
                <a:defRPr sz="2000">
                  <a:solidFill>
                    <a:srgbClr val="53585F"/>
                  </a:solidFill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+mj-ea"/>
                <a:ea typeface="+mj-ea"/>
              </a:endParaRPr>
            </a:p>
          </p:txBody>
        </p:sp>
      </p:grpSp>
      <p:grpSp>
        <p:nvGrpSpPr>
          <p:cNvPr id="21" name="Group 60"/>
          <p:cNvGrpSpPr/>
          <p:nvPr/>
        </p:nvGrpSpPr>
        <p:grpSpPr>
          <a:xfrm>
            <a:off x="7122064" y="3681220"/>
            <a:ext cx="660259" cy="688073"/>
            <a:chOff x="0" y="0"/>
            <a:chExt cx="1270000" cy="1270000"/>
          </a:xfrm>
        </p:grpSpPr>
        <p:sp>
          <p:nvSpPr>
            <p:cNvPr id="22" name="Shape 5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EB34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3" name="Shape 59"/>
            <p:cNvSpPr/>
            <p:nvPr/>
          </p:nvSpPr>
          <p:spPr>
            <a:xfrm>
              <a:off x="373502" y="356064"/>
              <a:ext cx="522995" cy="557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3" h="21260" extrusionOk="0">
                  <a:moveTo>
                    <a:pt x="11752" y="11733"/>
                  </a:moveTo>
                  <a:lnTo>
                    <a:pt x="9401" y="11733"/>
                  </a:lnTo>
                  <a:lnTo>
                    <a:pt x="9401" y="5975"/>
                  </a:lnTo>
                  <a:lnTo>
                    <a:pt x="11752" y="5975"/>
                  </a:lnTo>
                  <a:cubicBezTo>
                    <a:pt x="11752" y="5975"/>
                    <a:pt x="11752" y="11733"/>
                    <a:pt x="11752" y="11733"/>
                  </a:cubicBezTo>
                  <a:close/>
                  <a:moveTo>
                    <a:pt x="11752" y="15276"/>
                  </a:moveTo>
                  <a:lnTo>
                    <a:pt x="9401" y="15276"/>
                  </a:lnTo>
                  <a:lnTo>
                    <a:pt x="9401" y="12951"/>
                  </a:lnTo>
                  <a:lnTo>
                    <a:pt x="11752" y="12951"/>
                  </a:lnTo>
                  <a:cubicBezTo>
                    <a:pt x="11752" y="12951"/>
                    <a:pt x="11752" y="15276"/>
                    <a:pt x="11752" y="15276"/>
                  </a:cubicBezTo>
                  <a:close/>
                  <a:moveTo>
                    <a:pt x="20789" y="13227"/>
                  </a:moveTo>
                  <a:lnTo>
                    <a:pt x="18761" y="11523"/>
                  </a:lnTo>
                  <a:cubicBezTo>
                    <a:pt x="18172" y="11029"/>
                    <a:pt x="18172" y="10223"/>
                    <a:pt x="18761" y="9729"/>
                  </a:cubicBezTo>
                  <a:lnTo>
                    <a:pt x="20789" y="8025"/>
                  </a:lnTo>
                  <a:cubicBezTo>
                    <a:pt x="21376" y="7532"/>
                    <a:pt x="21220" y="7072"/>
                    <a:pt x="20441" y="7001"/>
                  </a:cubicBezTo>
                  <a:lnTo>
                    <a:pt x="17751" y="6761"/>
                  </a:lnTo>
                  <a:cubicBezTo>
                    <a:pt x="16971" y="6692"/>
                    <a:pt x="16552" y="6061"/>
                    <a:pt x="16819" y="5360"/>
                  </a:cubicBezTo>
                  <a:lnTo>
                    <a:pt x="18247" y="1615"/>
                  </a:lnTo>
                  <a:cubicBezTo>
                    <a:pt x="18515" y="912"/>
                    <a:pt x="18188" y="656"/>
                    <a:pt x="17520" y="1047"/>
                  </a:cubicBezTo>
                  <a:lnTo>
                    <a:pt x="14346" y="2896"/>
                  </a:lnTo>
                  <a:cubicBezTo>
                    <a:pt x="13678" y="3285"/>
                    <a:pt x="12815" y="3072"/>
                    <a:pt x="12430" y="2423"/>
                  </a:cubicBezTo>
                  <a:lnTo>
                    <a:pt x="11279" y="489"/>
                  </a:lnTo>
                  <a:cubicBezTo>
                    <a:pt x="10893" y="-160"/>
                    <a:pt x="10255" y="-164"/>
                    <a:pt x="9860" y="481"/>
                  </a:cubicBezTo>
                  <a:lnTo>
                    <a:pt x="8793" y="2232"/>
                  </a:lnTo>
                  <a:cubicBezTo>
                    <a:pt x="8398" y="2877"/>
                    <a:pt x="7493" y="3153"/>
                    <a:pt x="6781" y="2844"/>
                  </a:cubicBezTo>
                  <a:lnTo>
                    <a:pt x="4900" y="2031"/>
                  </a:lnTo>
                  <a:cubicBezTo>
                    <a:pt x="4188" y="1723"/>
                    <a:pt x="3639" y="2080"/>
                    <a:pt x="3682" y="2825"/>
                  </a:cubicBezTo>
                  <a:lnTo>
                    <a:pt x="3784" y="4615"/>
                  </a:lnTo>
                  <a:cubicBezTo>
                    <a:pt x="3826" y="5360"/>
                    <a:pt x="3242" y="6128"/>
                    <a:pt x="2486" y="6320"/>
                  </a:cubicBezTo>
                  <a:lnTo>
                    <a:pt x="670" y="6780"/>
                  </a:lnTo>
                  <a:cubicBezTo>
                    <a:pt x="-85" y="6972"/>
                    <a:pt x="-224" y="7532"/>
                    <a:pt x="365" y="8025"/>
                  </a:cubicBezTo>
                  <a:lnTo>
                    <a:pt x="2394" y="9729"/>
                  </a:lnTo>
                  <a:cubicBezTo>
                    <a:pt x="2981" y="10223"/>
                    <a:pt x="2981" y="11029"/>
                    <a:pt x="2394" y="11523"/>
                  </a:cubicBezTo>
                  <a:lnTo>
                    <a:pt x="365" y="13225"/>
                  </a:lnTo>
                  <a:cubicBezTo>
                    <a:pt x="-224" y="13720"/>
                    <a:pt x="-68" y="14196"/>
                    <a:pt x="709" y="14285"/>
                  </a:cubicBezTo>
                  <a:lnTo>
                    <a:pt x="3171" y="14567"/>
                  </a:lnTo>
                  <a:cubicBezTo>
                    <a:pt x="3948" y="14656"/>
                    <a:pt x="4381" y="15309"/>
                    <a:pt x="4133" y="16017"/>
                  </a:cubicBezTo>
                  <a:lnTo>
                    <a:pt x="2869" y="19625"/>
                  </a:lnTo>
                  <a:cubicBezTo>
                    <a:pt x="2622" y="20333"/>
                    <a:pt x="2976" y="20609"/>
                    <a:pt x="3655" y="20240"/>
                  </a:cubicBezTo>
                  <a:lnTo>
                    <a:pt x="6549" y="18661"/>
                  </a:lnTo>
                  <a:cubicBezTo>
                    <a:pt x="7229" y="18291"/>
                    <a:pt x="8143" y="18495"/>
                    <a:pt x="8581" y="19113"/>
                  </a:cubicBezTo>
                  <a:lnTo>
                    <a:pt x="9782" y="20816"/>
                  </a:lnTo>
                  <a:cubicBezTo>
                    <a:pt x="10219" y="21436"/>
                    <a:pt x="10875" y="21403"/>
                    <a:pt x="11240" y="20741"/>
                  </a:cubicBezTo>
                  <a:lnTo>
                    <a:pt x="12297" y="18823"/>
                  </a:lnTo>
                  <a:cubicBezTo>
                    <a:pt x="12660" y="18160"/>
                    <a:pt x="13532" y="17891"/>
                    <a:pt x="14234" y="18221"/>
                  </a:cubicBezTo>
                  <a:lnTo>
                    <a:pt x="16272" y="19181"/>
                  </a:lnTo>
                  <a:cubicBezTo>
                    <a:pt x="16974" y="19511"/>
                    <a:pt x="17514" y="19172"/>
                    <a:pt x="17472" y="18427"/>
                  </a:cubicBezTo>
                  <a:lnTo>
                    <a:pt x="17370" y="16637"/>
                  </a:lnTo>
                  <a:cubicBezTo>
                    <a:pt x="17327" y="15891"/>
                    <a:pt x="17912" y="15124"/>
                    <a:pt x="18668" y="14932"/>
                  </a:cubicBezTo>
                  <a:lnTo>
                    <a:pt x="20482" y="14472"/>
                  </a:lnTo>
                  <a:cubicBezTo>
                    <a:pt x="21239" y="14280"/>
                    <a:pt x="21376" y="13720"/>
                    <a:pt x="20789" y="1322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50038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j-ea"/>
                <a:ea typeface="+mj-ea"/>
              </a:endParaRPr>
            </a:p>
          </p:txBody>
        </p:sp>
      </p:grpSp>
      <p:grpSp>
        <p:nvGrpSpPr>
          <p:cNvPr id="24" name="Group 63"/>
          <p:cNvGrpSpPr/>
          <p:nvPr/>
        </p:nvGrpSpPr>
        <p:grpSpPr>
          <a:xfrm>
            <a:off x="7122064" y="2728647"/>
            <a:ext cx="660259" cy="688073"/>
            <a:chOff x="0" y="0"/>
            <a:chExt cx="1270000" cy="1270000"/>
          </a:xfrm>
        </p:grpSpPr>
        <p:sp>
          <p:nvSpPr>
            <p:cNvPr id="25" name="Shape 61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EB340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>
                <a:latin typeface="+mj-ea"/>
                <a:ea typeface="+mj-ea"/>
              </a:endParaRPr>
            </a:p>
          </p:txBody>
        </p:sp>
        <p:sp>
          <p:nvSpPr>
            <p:cNvPr id="26" name="Shape 62"/>
            <p:cNvSpPr/>
            <p:nvPr/>
          </p:nvSpPr>
          <p:spPr>
            <a:xfrm>
              <a:off x="426212" y="356064"/>
              <a:ext cx="444025" cy="557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5" h="21072" extrusionOk="0">
                  <a:moveTo>
                    <a:pt x="17468" y="6506"/>
                  </a:moveTo>
                  <a:cubicBezTo>
                    <a:pt x="16410" y="7763"/>
                    <a:pt x="15333" y="6878"/>
                    <a:pt x="13824" y="5996"/>
                  </a:cubicBezTo>
                  <a:cubicBezTo>
                    <a:pt x="12317" y="5116"/>
                    <a:pt x="10950" y="4575"/>
                    <a:pt x="12006" y="3318"/>
                  </a:cubicBezTo>
                  <a:cubicBezTo>
                    <a:pt x="13062" y="2059"/>
                    <a:pt x="15140" y="1754"/>
                    <a:pt x="16648" y="2634"/>
                  </a:cubicBezTo>
                  <a:cubicBezTo>
                    <a:pt x="18155" y="3515"/>
                    <a:pt x="18522" y="5248"/>
                    <a:pt x="17468" y="6506"/>
                  </a:cubicBezTo>
                  <a:close/>
                  <a:moveTo>
                    <a:pt x="20868" y="4865"/>
                  </a:moveTo>
                  <a:cubicBezTo>
                    <a:pt x="20191" y="1663"/>
                    <a:pt x="16530" y="-474"/>
                    <a:pt x="12691" y="90"/>
                  </a:cubicBezTo>
                  <a:cubicBezTo>
                    <a:pt x="8853" y="655"/>
                    <a:pt x="5613" y="3118"/>
                    <a:pt x="6290" y="6320"/>
                  </a:cubicBezTo>
                  <a:cubicBezTo>
                    <a:pt x="6436" y="7009"/>
                    <a:pt x="6840" y="8088"/>
                    <a:pt x="7318" y="8862"/>
                  </a:cubicBezTo>
                  <a:lnTo>
                    <a:pt x="346" y="17166"/>
                  </a:lnTo>
                  <a:cubicBezTo>
                    <a:pt x="90" y="17473"/>
                    <a:pt x="-56" y="18024"/>
                    <a:pt x="20" y="18392"/>
                  </a:cubicBezTo>
                  <a:lnTo>
                    <a:pt x="470" y="20511"/>
                  </a:lnTo>
                  <a:cubicBezTo>
                    <a:pt x="547" y="20879"/>
                    <a:pt x="971" y="21126"/>
                    <a:pt x="1412" y="21061"/>
                  </a:cubicBezTo>
                  <a:lnTo>
                    <a:pt x="3454" y="20761"/>
                  </a:lnTo>
                  <a:cubicBezTo>
                    <a:pt x="3895" y="20696"/>
                    <a:pt x="4457" y="20387"/>
                    <a:pt x="4700" y="20072"/>
                  </a:cubicBezTo>
                  <a:lnTo>
                    <a:pt x="7456" y="16513"/>
                  </a:lnTo>
                  <a:lnTo>
                    <a:pt x="7480" y="16490"/>
                  </a:lnTo>
                  <a:lnTo>
                    <a:pt x="9346" y="16216"/>
                  </a:lnTo>
                  <a:lnTo>
                    <a:pt x="12566" y="12046"/>
                  </a:lnTo>
                  <a:cubicBezTo>
                    <a:pt x="13623" y="12195"/>
                    <a:pt x="15142" y="12146"/>
                    <a:pt x="16039" y="12013"/>
                  </a:cubicBezTo>
                  <a:cubicBezTo>
                    <a:pt x="19878" y="11449"/>
                    <a:pt x="21544" y="8068"/>
                    <a:pt x="20868" y="486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50038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j-ea"/>
                <a:ea typeface="+mj-ea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7941299" y="2215285"/>
            <a:ext cx="2595260" cy="778228"/>
          </a:xfrm>
          <a:prstGeom prst="rect">
            <a:avLst/>
          </a:prstGeom>
          <a:noFill/>
        </p:spPr>
        <p:txBody>
          <a:bodyPr wrap="square" lIns="100145" tIns="50071" rIns="100145" bIns="50071" rtlCol="0">
            <a:spAutoFit/>
          </a:bodyPr>
          <a:lstStyle/>
          <a:p>
            <a:pPr algn="r"/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200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字以内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41299" y="4017599"/>
            <a:ext cx="2595260" cy="778228"/>
          </a:xfrm>
          <a:prstGeom prst="rect">
            <a:avLst/>
          </a:prstGeom>
          <a:noFill/>
        </p:spPr>
        <p:txBody>
          <a:bodyPr wrap="square" lIns="100145" tIns="50071" rIns="100145" bIns="50071" rtlCol="0">
            <a:spAutoFit/>
          </a:bodyPr>
          <a:lstStyle/>
          <a:p>
            <a:pPr algn="r"/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200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字以内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88330" y="2196604"/>
            <a:ext cx="2595260" cy="778228"/>
          </a:xfrm>
          <a:prstGeom prst="rect">
            <a:avLst/>
          </a:prstGeom>
          <a:noFill/>
        </p:spPr>
        <p:txBody>
          <a:bodyPr wrap="square" lIns="100145" tIns="50071" rIns="100145" bIns="50071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200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字以内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88330" y="3998921"/>
            <a:ext cx="2595260" cy="778228"/>
          </a:xfrm>
          <a:prstGeom prst="rect">
            <a:avLst/>
          </a:prstGeom>
          <a:noFill/>
        </p:spPr>
        <p:txBody>
          <a:bodyPr wrap="square" lIns="100145" tIns="50071" rIns="100145" bIns="50071" rtlCol="0">
            <a:spAutoFit/>
          </a:bodyPr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200</a:t>
            </a: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字以内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 Placeholder 2"/>
          <p:cNvSpPr txBox="1"/>
          <p:nvPr/>
        </p:nvSpPr>
        <p:spPr bwMode="auto">
          <a:xfrm>
            <a:off x="1232674" y="1788548"/>
            <a:ext cx="1448736" cy="332053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txBody>
          <a:bodyPr vert="horz" wrap="square" lIns="100145" tIns="57607" rIns="115214" bIns="57607" numCol="1" anchor="ctr" anchorCtr="0" compatLnSpc="1">
            <a:normAutofit fontScale="92500" lnSpcReduction="10000"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1600" b="1" dirty="0">
                <a:solidFill>
                  <a:schemeClr val="bg1"/>
                </a:solidFill>
                <a:latin typeface="+mj-ea"/>
                <a:ea typeface="+mj-ea"/>
              </a:rPr>
              <a:t>项目优势</a:t>
            </a:r>
            <a:endParaRPr lang="en-GB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2" name="Text Placeholder 2"/>
          <p:cNvSpPr txBox="1"/>
          <p:nvPr/>
        </p:nvSpPr>
        <p:spPr bwMode="auto">
          <a:xfrm>
            <a:off x="9137795" y="1793885"/>
            <a:ext cx="1085634" cy="332053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txBody>
          <a:bodyPr vert="horz" wrap="square" lIns="115214" tIns="57607" rIns="100145" bIns="57607" numCol="1" anchor="ctr" anchorCtr="0" compatLnSpc="1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/>
            <a:r>
              <a:rPr lang="zh-CN" altLang="en-US" sz="1600" b="1" dirty="0">
                <a:solidFill>
                  <a:schemeClr val="bg1"/>
                </a:solidFill>
                <a:latin typeface="+mj-ea"/>
                <a:ea typeface="+mj-ea"/>
              </a:rPr>
              <a:t>项目机会</a:t>
            </a:r>
            <a:endParaRPr lang="en-GB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3" name="Text Placeholder 2"/>
          <p:cNvSpPr txBox="1"/>
          <p:nvPr/>
        </p:nvSpPr>
        <p:spPr bwMode="auto">
          <a:xfrm>
            <a:off x="9291247" y="4982148"/>
            <a:ext cx="1028113" cy="332053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txBody>
          <a:bodyPr vert="horz" wrap="square" lIns="115214" tIns="57607" rIns="100145" bIns="57607" numCol="1" anchor="ctr" anchorCtr="0" compatLnSpc="1">
            <a:normAutofit fontScale="92500" lnSpcReduction="10000"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/>
            <a:r>
              <a:rPr lang="zh-CN" altLang="en-US" sz="1600" b="1" dirty="0">
                <a:solidFill>
                  <a:schemeClr val="bg1"/>
                </a:solidFill>
                <a:latin typeface="+mj-ea"/>
                <a:ea typeface="+mj-ea"/>
              </a:rPr>
              <a:t>项目风险</a:t>
            </a:r>
            <a:endParaRPr lang="en-GB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Text Placeholder 2"/>
          <p:cNvSpPr txBox="1"/>
          <p:nvPr/>
        </p:nvSpPr>
        <p:spPr bwMode="auto">
          <a:xfrm>
            <a:off x="4989789" y="3046172"/>
            <a:ext cx="1569084" cy="976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15214" tIns="57607" rIns="115214" bIns="57607" numCol="1" anchor="ctr" anchorCtr="0" compatLnSpc="1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3000" b="1" dirty="0">
                <a:solidFill>
                  <a:schemeClr val="tx1"/>
                </a:solidFill>
                <a:latin typeface="+mj-ea"/>
                <a:ea typeface="+mj-ea"/>
              </a:rPr>
              <a:t>计划</a:t>
            </a:r>
            <a:endParaRPr lang="en-US" altLang="zh-CN" sz="3000" b="1" dirty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zh-CN" altLang="en-US" sz="3000" b="1" dirty="0">
                <a:solidFill>
                  <a:schemeClr val="tx1"/>
                </a:solidFill>
                <a:latin typeface="+mj-ea"/>
                <a:ea typeface="+mj-ea"/>
              </a:rPr>
              <a:t>分析</a:t>
            </a:r>
            <a:endParaRPr lang="en-GB" sz="3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5" name="Text Placeholder 2"/>
          <p:cNvSpPr txBox="1"/>
          <p:nvPr/>
        </p:nvSpPr>
        <p:spPr bwMode="auto">
          <a:xfrm>
            <a:off x="1232667" y="4965457"/>
            <a:ext cx="1582356" cy="332053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txBody>
          <a:bodyPr vert="horz" wrap="square" lIns="100145" tIns="57607" rIns="115214" bIns="57607" numCol="1" anchor="ctr" anchorCtr="0" compatLnSpc="1">
            <a:normAutofit fontScale="92500" lnSpcReduction="10000"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r>
              <a:rPr lang="zh-CN" altLang="en-US" sz="1600" b="1" dirty="0">
                <a:solidFill>
                  <a:schemeClr val="bg1"/>
                </a:solidFill>
                <a:latin typeface="+mj-ea"/>
                <a:ea typeface="+mj-ea"/>
              </a:rPr>
              <a:t>项目弱势</a:t>
            </a:r>
            <a:endParaRPr lang="en-GB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000"/>
                            </p:stCondLst>
                            <p:childTnLst>
                              <p:par>
                                <p:cTn id="7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00"/>
                            </p:stCondLst>
                            <p:childTnLst>
                              <p:par>
                                <p:cTn id="8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000"/>
                            </p:stCondLst>
                            <p:childTnLst>
                              <p:par>
                                <p:cTn id="9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27" grpId="0"/>
      <p:bldP spid="28" grpId="0"/>
      <p:bldP spid="29" grpId="0"/>
      <p:bldP spid="30" grpId="0"/>
      <p:bldP spid="31" grpId="0" animBg="1" build="p"/>
      <p:bldP spid="32" grpId="0" animBg="1" build="p"/>
      <p:bldP spid="33" grpId="0" animBg="1" build="p"/>
      <p:bldP spid="34" grpId="0" build="p"/>
      <p:bldP spid="35" grpId="0" animBg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1"/>
          <p:cNvGrpSpPr/>
          <p:nvPr/>
        </p:nvGrpSpPr>
        <p:grpSpPr>
          <a:xfrm>
            <a:off x="3010528" y="2478594"/>
            <a:ext cx="5547900" cy="2522288"/>
            <a:chOff x="3345973" y="2694618"/>
            <a:chExt cx="5547900" cy="2522288"/>
          </a:xfrm>
        </p:grpSpPr>
        <p:sp>
          <p:nvSpPr>
            <p:cNvPr id="9" name="Shape 1918"/>
            <p:cNvSpPr/>
            <p:nvPr/>
          </p:nvSpPr>
          <p:spPr>
            <a:xfrm>
              <a:off x="3345973" y="3538210"/>
              <a:ext cx="1033993" cy="10340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8" y="15372"/>
                  </a:moveTo>
                  <a:cubicBezTo>
                    <a:pt x="8371" y="15376"/>
                    <a:pt x="6391" y="13403"/>
                    <a:pt x="6387" y="10966"/>
                  </a:cubicBezTo>
                  <a:cubicBezTo>
                    <a:pt x="6383" y="8528"/>
                    <a:pt x="8355" y="6548"/>
                    <a:pt x="10793" y="6545"/>
                  </a:cubicBezTo>
                  <a:cubicBezTo>
                    <a:pt x="13231" y="6540"/>
                    <a:pt x="15211" y="8514"/>
                    <a:pt x="15215" y="10951"/>
                  </a:cubicBezTo>
                  <a:cubicBezTo>
                    <a:pt x="15219" y="13389"/>
                    <a:pt x="13246" y="15368"/>
                    <a:pt x="10808" y="15372"/>
                  </a:cubicBezTo>
                  <a:close/>
                  <a:moveTo>
                    <a:pt x="21600" y="11965"/>
                  </a:moveTo>
                  <a:cubicBezTo>
                    <a:pt x="21537" y="11178"/>
                    <a:pt x="21536" y="10387"/>
                    <a:pt x="21597" y="9600"/>
                  </a:cubicBezTo>
                  <a:cubicBezTo>
                    <a:pt x="20571" y="9522"/>
                    <a:pt x="19545" y="9442"/>
                    <a:pt x="18521" y="9364"/>
                  </a:cubicBezTo>
                  <a:cubicBezTo>
                    <a:pt x="18437" y="8954"/>
                    <a:pt x="18321" y="8557"/>
                    <a:pt x="18176" y="8175"/>
                  </a:cubicBezTo>
                  <a:cubicBezTo>
                    <a:pt x="19029" y="7586"/>
                    <a:pt x="19882" y="6998"/>
                    <a:pt x="20735" y="6409"/>
                  </a:cubicBezTo>
                  <a:cubicBezTo>
                    <a:pt x="20287" y="5760"/>
                    <a:pt x="19890" y="5075"/>
                    <a:pt x="19550" y="4363"/>
                  </a:cubicBezTo>
                  <a:cubicBezTo>
                    <a:pt x="18600" y="4819"/>
                    <a:pt x="17648" y="5274"/>
                    <a:pt x="16697" y="5729"/>
                  </a:cubicBezTo>
                  <a:cubicBezTo>
                    <a:pt x="16434" y="5433"/>
                    <a:pt x="16149" y="5156"/>
                    <a:pt x="15844" y="4902"/>
                  </a:cubicBezTo>
                  <a:cubicBezTo>
                    <a:pt x="16299" y="3945"/>
                    <a:pt x="16754" y="2988"/>
                    <a:pt x="17209" y="2030"/>
                  </a:cubicBezTo>
                  <a:cubicBezTo>
                    <a:pt x="16495" y="1691"/>
                    <a:pt x="15810" y="1297"/>
                    <a:pt x="15159" y="852"/>
                  </a:cubicBezTo>
                  <a:cubicBezTo>
                    <a:pt x="14555" y="1733"/>
                    <a:pt x="13951" y="2616"/>
                    <a:pt x="13346" y="3498"/>
                  </a:cubicBezTo>
                  <a:cubicBezTo>
                    <a:pt x="12982" y="3374"/>
                    <a:pt x="12608" y="3275"/>
                    <a:pt x="12222" y="3205"/>
                  </a:cubicBezTo>
                  <a:cubicBezTo>
                    <a:pt x="12136" y="2137"/>
                    <a:pt x="12050" y="1069"/>
                    <a:pt x="11965" y="0"/>
                  </a:cubicBezTo>
                  <a:cubicBezTo>
                    <a:pt x="11177" y="64"/>
                    <a:pt x="10386" y="66"/>
                    <a:pt x="9600" y="4"/>
                  </a:cubicBezTo>
                  <a:cubicBezTo>
                    <a:pt x="9518" y="1073"/>
                    <a:pt x="9435" y="2142"/>
                    <a:pt x="9353" y="3210"/>
                  </a:cubicBezTo>
                  <a:cubicBezTo>
                    <a:pt x="8968" y="3282"/>
                    <a:pt x="8593" y="3381"/>
                    <a:pt x="8229" y="3506"/>
                  </a:cubicBezTo>
                  <a:cubicBezTo>
                    <a:pt x="7622" y="2627"/>
                    <a:pt x="7015" y="1746"/>
                    <a:pt x="6409" y="866"/>
                  </a:cubicBezTo>
                  <a:cubicBezTo>
                    <a:pt x="5759" y="1314"/>
                    <a:pt x="5074" y="1710"/>
                    <a:pt x="4362" y="2052"/>
                  </a:cubicBezTo>
                  <a:cubicBezTo>
                    <a:pt x="4821" y="3008"/>
                    <a:pt x="5278" y="3964"/>
                    <a:pt x="5736" y="4920"/>
                  </a:cubicBezTo>
                  <a:cubicBezTo>
                    <a:pt x="5432" y="5175"/>
                    <a:pt x="5148" y="5452"/>
                    <a:pt x="4886" y="5749"/>
                  </a:cubicBezTo>
                  <a:cubicBezTo>
                    <a:pt x="3933" y="5298"/>
                    <a:pt x="2982" y="4845"/>
                    <a:pt x="2029" y="4393"/>
                  </a:cubicBezTo>
                  <a:cubicBezTo>
                    <a:pt x="1690" y="5105"/>
                    <a:pt x="1296" y="5792"/>
                    <a:pt x="850" y="6443"/>
                  </a:cubicBezTo>
                  <a:cubicBezTo>
                    <a:pt x="1705" y="7028"/>
                    <a:pt x="2560" y="7614"/>
                    <a:pt x="3416" y="8199"/>
                  </a:cubicBezTo>
                  <a:cubicBezTo>
                    <a:pt x="3273" y="8583"/>
                    <a:pt x="3157" y="8980"/>
                    <a:pt x="3075" y="9390"/>
                  </a:cubicBezTo>
                  <a:cubicBezTo>
                    <a:pt x="2050" y="9472"/>
                    <a:pt x="1025" y="9554"/>
                    <a:pt x="0" y="9636"/>
                  </a:cubicBezTo>
                  <a:cubicBezTo>
                    <a:pt x="63" y="10424"/>
                    <a:pt x="64" y="11214"/>
                    <a:pt x="4" y="12001"/>
                  </a:cubicBezTo>
                  <a:cubicBezTo>
                    <a:pt x="1010" y="12078"/>
                    <a:pt x="2016" y="12156"/>
                    <a:pt x="3022" y="12234"/>
                  </a:cubicBezTo>
                  <a:cubicBezTo>
                    <a:pt x="3092" y="12665"/>
                    <a:pt x="3197" y="13084"/>
                    <a:pt x="3334" y="13489"/>
                  </a:cubicBezTo>
                  <a:cubicBezTo>
                    <a:pt x="2512" y="14057"/>
                    <a:pt x="1688" y="14625"/>
                    <a:pt x="864" y="15192"/>
                  </a:cubicBezTo>
                  <a:cubicBezTo>
                    <a:pt x="1312" y="15843"/>
                    <a:pt x="1709" y="16526"/>
                    <a:pt x="2050" y="17238"/>
                  </a:cubicBezTo>
                  <a:cubicBezTo>
                    <a:pt x="2938" y="16813"/>
                    <a:pt x="3825" y="16388"/>
                    <a:pt x="4712" y="15963"/>
                  </a:cubicBezTo>
                  <a:cubicBezTo>
                    <a:pt x="4996" y="16310"/>
                    <a:pt x="5310" y="16631"/>
                    <a:pt x="5650" y="16924"/>
                  </a:cubicBezTo>
                  <a:cubicBezTo>
                    <a:pt x="5230" y="17807"/>
                    <a:pt x="4811" y="18689"/>
                    <a:pt x="4391" y="19572"/>
                  </a:cubicBezTo>
                  <a:cubicBezTo>
                    <a:pt x="5105" y="19910"/>
                    <a:pt x="5790" y="20305"/>
                    <a:pt x="6442" y="20750"/>
                  </a:cubicBezTo>
                  <a:cubicBezTo>
                    <a:pt x="6988" y="19952"/>
                    <a:pt x="7535" y="19156"/>
                    <a:pt x="8080" y="18358"/>
                  </a:cubicBezTo>
                  <a:cubicBezTo>
                    <a:pt x="8505" y="18514"/>
                    <a:pt x="8949" y="18635"/>
                    <a:pt x="9404" y="18717"/>
                  </a:cubicBezTo>
                  <a:cubicBezTo>
                    <a:pt x="9481" y="19678"/>
                    <a:pt x="9559" y="20639"/>
                    <a:pt x="9636" y="21600"/>
                  </a:cubicBezTo>
                  <a:cubicBezTo>
                    <a:pt x="10423" y="21537"/>
                    <a:pt x="11214" y="21536"/>
                    <a:pt x="12001" y="21597"/>
                  </a:cubicBezTo>
                  <a:cubicBezTo>
                    <a:pt x="12075" y="20635"/>
                    <a:pt x="12149" y="19673"/>
                    <a:pt x="12223" y="18712"/>
                  </a:cubicBezTo>
                  <a:cubicBezTo>
                    <a:pt x="12678" y="18628"/>
                    <a:pt x="13120" y="18506"/>
                    <a:pt x="13546" y="18349"/>
                  </a:cubicBezTo>
                  <a:cubicBezTo>
                    <a:pt x="14094" y="19145"/>
                    <a:pt x="14643" y="19940"/>
                    <a:pt x="15192" y="20736"/>
                  </a:cubicBezTo>
                  <a:cubicBezTo>
                    <a:pt x="15842" y="20287"/>
                    <a:pt x="16526" y="19891"/>
                    <a:pt x="17238" y="19550"/>
                  </a:cubicBezTo>
                  <a:cubicBezTo>
                    <a:pt x="16816" y="18668"/>
                    <a:pt x="16394" y="17788"/>
                    <a:pt x="15972" y="16907"/>
                  </a:cubicBezTo>
                  <a:cubicBezTo>
                    <a:pt x="16310" y="16613"/>
                    <a:pt x="16622" y="16290"/>
                    <a:pt x="16905" y="15942"/>
                  </a:cubicBezTo>
                  <a:cubicBezTo>
                    <a:pt x="17794" y="16365"/>
                    <a:pt x="18683" y="16787"/>
                    <a:pt x="19572" y="17208"/>
                  </a:cubicBezTo>
                  <a:cubicBezTo>
                    <a:pt x="19910" y="16495"/>
                    <a:pt x="20304" y="15810"/>
                    <a:pt x="20750" y="15160"/>
                  </a:cubicBezTo>
                  <a:cubicBezTo>
                    <a:pt x="19926" y="14594"/>
                    <a:pt x="19100" y="14029"/>
                    <a:pt x="18275" y="13465"/>
                  </a:cubicBezTo>
                  <a:cubicBezTo>
                    <a:pt x="18411" y="13059"/>
                    <a:pt x="18514" y="12640"/>
                    <a:pt x="18584" y="12208"/>
                  </a:cubicBezTo>
                  <a:cubicBezTo>
                    <a:pt x="19589" y="12126"/>
                    <a:pt x="20595" y="12045"/>
                    <a:pt x="21600" y="11965"/>
                  </a:cubicBezTo>
                  <a:close/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latin typeface="微软雅黑" panose="020B0503020204020204" pitchFamily="34" charset="-122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" name="Shape 1919"/>
            <p:cNvSpPr/>
            <p:nvPr/>
          </p:nvSpPr>
          <p:spPr>
            <a:xfrm>
              <a:off x="4405914" y="3108409"/>
              <a:ext cx="1498259" cy="1498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8" y="15372"/>
                  </a:moveTo>
                  <a:cubicBezTo>
                    <a:pt x="8371" y="15376"/>
                    <a:pt x="6391" y="13403"/>
                    <a:pt x="6387" y="10966"/>
                  </a:cubicBezTo>
                  <a:cubicBezTo>
                    <a:pt x="6383" y="8528"/>
                    <a:pt x="8355" y="6548"/>
                    <a:pt x="10793" y="6545"/>
                  </a:cubicBezTo>
                  <a:cubicBezTo>
                    <a:pt x="13231" y="6540"/>
                    <a:pt x="15211" y="8514"/>
                    <a:pt x="15215" y="10951"/>
                  </a:cubicBezTo>
                  <a:cubicBezTo>
                    <a:pt x="15219" y="13389"/>
                    <a:pt x="13246" y="15368"/>
                    <a:pt x="10808" y="15372"/>
                  </a:cubicBezTo>
                  <a:close/>
                  <a:moveTo>
                    <a:pt x="21600" y="11965"/>
                  </a:moveTo>
                  <a:cubicBezTo>
                    <a:pt x="21537" y="11178"/>
                    <a:pt x="21536" y="10387"/>
                    <a:pt x="21597" y="9600"/>
                  </a:cubicBezTo>
                  <a:cubicBezTo>
                    <a:pt x="20571" y="9522"/>
                    <a:pt x="19545" y="9442"/>
                    <a:pt x="18521" y="9364"/>
                  </a:cubicBezTo>
                  <a:cubicBezTo>
                    <a:pt x="18437" y="8954"/>
                    <a:pt x="18321" y="8557"/>
                    <a:pt x="18176" y="8175"/>
                  </a:cubicBezTo>
                  <a:cubicBezTo>
                    <a:pt x="19029" y="7586"/>
                    <a:pt x="19882" y="6998"/>
                    <a:pt x="20735" y="6409"/>
                  </a:cubicBezTo>
                  <a:cubicBezTo>
                    <a:pt x="20287" y="5760"/>
                    <a:pt x="19890" y="5075"/>
                    <a:pt x="19550" y="4363"/>
                  </a:cubicBezTo>
                  <a:cubicBezTo>
                    <a:pt x="18600" y="4819"/>
                    <a:pt x="17648" y="5274"/>
                    <a:pt x="16697" y="5729"/>
                  </a:cubicBezTo>
                  <a:cubicBezTo>
                    <a:pt x="16434" y="5433"/>
                    <a:pt x="16149" y="5156"/>
                    <a:pt x="15844" y="4902"/>
                  </a:cubicBezTo>
                  <a:cubicBezTo>
                    <a:pt x="16299" y="3945"/>
                    <a:pt x="16754" y="2988"/>
                    <a:pt x="17209" y="2030"/>
                  </a:cubicBezTo>
                  <a:cubicBezTo>
                    <a:pt x="16495" y="1691"/>
                    <a:pt x="15810" y="1297"/>
                    <a:pt x="15159" y="852"/>
                  </a:cubicBezTo>
                  <a:cubicBezTo>
                    <a:pt x="14555" y="1733"/>
                    <a:pt x="13951" y="2616"/>
                    <a:pt x="13346" y="3498"/>
                  </a:cubicBezTo>
                  <a:cubicBezTo>
                    <a:pt x="12982" y="3374"/>
                    <a:pt x="12608" y="3275"/>
                    <a:pt x="12222" y="3205"/>
                  </a:cubicBezTo>
                  <a:cubicBezTo>
                    <a:pt x="12136" y="2137"/>
                    <a:pt x="12050" y="1069"/>
                    <a:pt x="11965" y="0"/>
                  </a:cubicBezTo>
                  <a:cubicBezTo>
                    <a:pt x="11177" y="64"/>
                    <a:pt x="10386" y="66"/>
                    <a:pt x="9600" y="4"/>
                  </a:cubicBezTo>
                  <a:cubicBezTo>
                    <a:pt x="9518" y="1073"/>
                    <a:pt x="9435" y="2142"/>
                    <a:pt x="9353" y="3210"/>
                  </a:cubicBezTo>
                  <a:cubicBezTo>
                    <a:pt x="8968" y="3282"/>
                    <a:pt x="8593" y="3381"/>
                    <a:pt x="8229" y="3506"/>
                  </a:cubicBezTo>
                  <a:cubicBezTo>
                    <a:pt x="7622" y="2627"/>
                    <a:pt x="7015" y="1746"/>
                    <a:pt x="6409" y="866"/>
                  </a:cubicBezTo>
                  <a:cubicBezTo>
                    <a:pt x="5759" y="1314"/>
                    <a:pt x="5074" y="1710"/>
                    <a:pt x="4362" y="2052"/>
                  </a:cubicBezTo>
                  <a:cubicBezTo>
                    <a:pt x="4821" y="3008"/>
                    <a:pt x="5278" y="3964"/>
                    <a:pt x="5736" y="4920"/>
                  </a:cubicBezTo>
                  <a:cubicBezTo>
                    <a:pt x="5432" y="5175"/>
                    <a:pt x="5148" y="5452"/>
                    <a:pt x="4886" y="5749"/>
                  </a:cubicBezTo>
                  <a:cubicBezTo>
                    <a:pt x="3933" y="5298"/>
                    <a:pt x="2982" y="4845"/>
                    <a:pt x="2029" y="4393"/>
                  </a:cubicBezTo>
                  <a:cubicBezTo>
                    <a:pt x="1690" y="5105"/>
                    <a:pt x="1296" y="5792"/>
                    <a:pt x="850" y="6443"/>
                  </a:cubicBezTo>
                  <a:cubicBezTo>
                    <a:pt x="1705" y="7028"/>
                    <a:pt x="2560" y="7614"/>
                    <a:pt x="3416" y="8199"/>
                  </a:cubicBezTo>
                  <a:cubicBezTo>
                    <a:pt x="3273" y="8583"/>
                    <a:pt x="3157" y="8980"/>
                    <a:pt x="3075" y="9390"/>
                  </a:cubicBezTo>
                  <a:cubicBezTo>
                    <a:pt x="2050" y="9472"/>
                    <a:pt x="1025" y="9554"/>
                    <a:pt x="0" y="9636"/>
                  </a:cubicBezTo>
                  <a:cubicBezTo>
                    <a:pt x="63" y="10424"/>
                    <a:pt x="64" y="11214"/>
                    <a:pt x="4" y="12001"/>
                  </a:cubicBezTo>
                  <a:cubicBezTo>
                    <a:pt x="1010" y="12078"/>
                    <a:pt x="2016" y="12156"/>
                    <a:pt x="3022" y="12234"/>
                  </a:cubicBezTo>
                  <a:cubicBezTo>
                    <a:pt x="3092" y="12665"/>
                    <a:pt x="3197" y="13084"/>
                    <a:pt x="3334" y="13489"/>
                  </a:cubicBezTo>
                  <a:cubicBezTo>
                    <a:pt x="2512" y="14057"/>
                    <a:pt x="1688" y="14625"/>
                    <a:pt x="864" y="15192"/>
                  </a:cubicBezTo>
                  <a:cubicBezTo>
                    <a:pt x="1312" y="15843"/>
                    <a:pt x="1709" y="16526"/>
                    <a:pt x="2050" y="17238"/>
                  </a:cubicBezTo>
                  <a:cubicBezTo>
                    <a:pt x="2938" y="16813"/>
                    <a:pt x="3825" y="16388"/>
                    <a:pt x="4712" y="15963"/>
                  </a:cubicBezTo>
                  <a:cubicBezTo>
                    <a:pt x="4996" y="16310"/>
                    <a:pt x="5310" y="16631"/>
                    <a:pt x="5650" y="16924"/>
                  </a:cubicBezTo>
                  <a:cubicBezTo>
                    <a:pt x="5230" y="17807"/>
                    <a:pt x="4811" y="18689"/>
                    <a:pt x="4391" y="19572"/>
                  </a:cubicBezTo>
                  <a:cubicBezTo>
                    <a:pt x="5105" y="19910"/>
                    <a:pt x="5790" y="20305"/>
                    <a:pt x="6442" y="20750"/>
                  </a:cubicBezTo>
                  <a:cubicBezTo>
                    <a:pt x="6988" y="19952"/>
                    <a:pt x="7535" y="19156"/>
                    <a:pt x="8080" y="18358"/>
                  </a:cubicBezTo>
                  <a:cubicBezTo>
                    <a:pt x="8505" y="18514"/>
                    <a:pt x="8949" y="18635"/>
                    <a:pt x="9404" y="18717"/>
                  </a:cubicBezTo>
                  <a:cubicBezTo>
                    <a:pt x="9481" y="19678"/>
                    <a:pt x="9559" y="20639"/>
                    <a:pt x="9636" y="21600"/>
                  </a:cubicBezTo>
                  <a:cubicBezTo>
                    <a:pt x="10423" y="21537"/>
                    <a:pt x="11214" y="21536"/>
                    <a:pt x="12001" y="21597"/>
                  </a:cubicBezTo>
                  <a:cubicBezTo>
                    <a:pt x="12075" y="20635"/>
                    <a:pt x="12149" y="19673"/>
                    <a:pt x="12223" y="18712"/>
                  </a:cubicBezTo>
                  <a:cubicBezTo>
                    <a:pt x="12678" y="18628"/>
                    <a:pt x="13120" y="18506"/>
                    <a:pt x="13546" y="18349"/>
                  </a:cubicBezTo>
                  <a:cubicBezTo>
                    <a:pt x="14094" y="19145"/>
                    <a:pt x="14643" y="19940"/>
                    <a:pt x="15192" y="20736"/>
                  </a:cubicBezTo>
                  <a:cubicBezTo>
                    <a:pt x="15842" y="20287"/>
                    <a:pt x="16526" y="19891"/>
                    <a:pt x="17238" y="19550"/>
                  </a:cubicBezTo>
                  <a:cubicBezTo>
                    <a:pt x="16816" y="18668"/>
                    <a:pt x="16394" y="17788"/>
                    <a:pt x="15972" y="16907"/>
                  </a:cubicBezTo>
                  <a:cubicBezTo>
                    <a:pt x="16310" y="16613"/>
                    <a:pt x="16622" y="16290"/>
                    <a:pt x="16905" y="15942"/>
                  </a:cubicBezTo>
                  <a:cubicBezTo>
                    <a:pt x="17794" y="16365"/>
                    <a:pt x="18683" y="16787"/>
                    <a:pt x="19572" y="17208"/>
                  </a:cubicBezTo>
                  <a:cubicBezTo>
                    <a:pt x="19910" y="16495"/>
                    <a:pt x="20304" y="15810"/>
                    <a:pt x="20750" y="15160"/>
                  </a:cubicBezTo>
                  <a:cubicBezTo>
                    <a:pt x="19926" y="14594"/>
                    <a:pt x="19100" y="14029"/>
                    <a:pt x="18275" y="13465"/>
                  </a:cubicBezTo>
                  <a:cubicBezTo>
                    <a:pt x="18411" y="13059"/>
                    <a:pt x="18514" y="12640"/>
                    <a:pt x="18584" y="12208"/>
                  </a:cubicBezTo>
                  <a:cubicBezTo>
                    <a:pt x="19589" y="12126"/>
                    <a:pt x="20595" y="12045"/>
                    <a:pt x="21600" y="11965"/>
                  </a:cubicBezTo>
                  <a:close/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latin typeface="微软雅黑" panose="020B0503020204020204" pitchFamily="34" charset="-122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" name="Shape 1920"/>
            <p:cNvSpPr/>
            <p:nvPr/>
          </p:nvSpPr>
          <p:spPr>
            <a:xfrm>
              <a:off x="5996192" y="3446848"/>
              <a:ext cx="1216710" cy="1216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8" y="15372"/>
                  </a:moveTo>
                  <a:cubicBezTo>
                    <a:pt x="8371" y="15376"/>
                    <a:pt x="6391" y="13403"/>
                    <a:pt x="6387" y="10966"/>
                  </a:cubicBezTo>
                  <a:cubicBezTo>
                    <a:pt x="6383" y="8528"/>
                    <a:pt x="8355" y="6548"/>
                    <a:pt x="10793" y="6545"/>
                  </a:cubicBezTo>
                  <a:cubicBezTo>
                    <a:pt x="13231" y="6540"/>
                    <a:pt x="15211" y="8514"/>
                    <a:pt x="15215" y="10951"/>
                  </a:cubicBezTo>
                  <a:cubicBezTo>
                    <a:pt x="15219" y="13389"/>
                    <a:pt x="13246" y="15368"/>
                    <a:pt x="10808" y="15372"/>
                  </a:cubicBezTo>
                  <a:close/>
                  <a:moveTo>
                    <a:pt x="21600" y="11965"/>
                  </a:moveTo>
                  <a:cubicBezTo>
                    <a:pt x="21537" y="11178"/>
                    <a:pt x="21536" y="10387"/>
                    <a:pt x="21597" y="9600"/>
                  </a:cubicBezTo>
                  <a:cubicBezTo>
                    <a:pt x="20571" y="9522"/>
                    <a:pt x="19545" y="9442"/>
                    <a:pt x="18521" y="9364"/>
                  </a:cubicBezTo>
                  <a:cubicBezTo>
                    <a:pt x="18437" y="8954"/>
                    <a:pt x="18321" y="8557"/>
                    <a:pt x="18176" y="8175"/>
                  </a:cubicBezTo>
                  <a:cubicBezTo>
                    <a:pt x="19029" y="7586"/>
                    <a:pt x="19882" y="6998"/>
                    <a:pt x="20735" y="6409"/>
                  </a:cubicBezTo>
                  <a:cubicBezTo>
                    <a:pt x="20287" y="5760"/>
                    <a:pt x="19890" y="5075"/>
                    <a:pt x="19550" y="4363"/>
                  </a:cubicBezTo>
                  <a:cubicBezTo>
                    <a:pt x="18600" y="4819"/>
                    <a:pt x="17648" y="5274"/>
                    <a:pt x="16697" y="5729"/>
                  </a:cubicBezTo>
                  <a:cubicBezTo>
                    <a:pt x="16434" y="5433"/>
                    <a:pt x="16149" y="5156"/>
                    <a:pt x="15844" y="4902"/>
                  </a:cubicBezTo>
                  <a:cubicBezTo>
                    <a:pt x="16299" y="3945"/>
                    <a:pt x="16754" y="2988"/>
                    <a:pt x="17209" y="2030"/>
                  </a:cubicBezTo>
                  <a:cubicBezTo>
                    <a:pt x="16495" y="1691"/>
                    <a:pt x="15810" y="1297"/>
                    <a:pt x="15159" y="852"/>
                  </a:cubicBezTo>
                  <a:cubicBezTo>
                    <a:pt x="14555" y="1733"/>
                    <a:pt x="13951" y="2616"/>
                    <a:pt x="13346" y="3498"/>
                  </a:cubicBezTo>
                  <a:cubicBezTo>
                    <a:pt x="12982" y="3374"/>
                    <a:pt x="12608" y="3275"/>
                    <a:pt x="12222" y="3205"/>
                  </a:cubicBezTo>
                  <a:cubicBezTo>
                    <a:pt x="12136" y="2137"/>
                    <a:pt x="12050" y="1069"/>
                    <a:pt x="11965" y="0"/>
                  </a:cubicBezTo>
                  <a:cubicBezTo>
                    <a:pt x="11177" y="64"/>
                    <a:pt x="10386" y="66"/>
                    <a:pt x="9600" y="4"/>
                  </a:cubicBezTo>
                  <a:cubicBezTo>
                    <a:pt x="9518" y="1073"/>
                    <a:pt x="9435" y="2142"/>
                    <a:pt x="9353" y="3210"/>
                  </a:cubicBezTo>
                  <a:cubicBezTo>
                    <a:pt x="8968" y="3282"/>
                    <a:pt x="8593" y="3381"/>
                    <a:pt x="8229" y="3506"/>
                  </a:cubicBezTo>
                  <a:cubicBezTo>
                    <a:pt x="7622" y="2627"/>
                    <a:pt x="7015" y="1746"/>
                    <a:pt x="6409" y="866"/>
                  </a:cubicBezTo>
                  <a:cubicBezTo>
                    <a:pt x="5759" y="1314"/>
                    <a:pt x="5074" y="1710"/>
                    <a:pt x="4362" y="2052"/>
                  </a:cubicBezTo>
                  <a:cubicBezTo>
                    <a:pt x="4821" y="3008"/>
                    <a:pt x="5278" y="3964"/>
                    <a:pt x="5736" y="4920"/>
                  </a:cubicBezTo>
                  <a:cubicBezTo>
                    <a:pt x="5432" y="5175"/>
                    <a:pt x="5148" y="5452"/>
                    <a:pt x="4886" y="5749"/>
                  </a:cubicBezTo>
                  <a:cubicBezTo>
                    <a:pt x="3933" y="5298"/>
                    <a:pt x="2982" y="4845"/>
                    <a:pt x="2029" y="4393"/>
                  </a:cubicBezTo>
                  <a:cubicBezTo>
                    <a:pt x="1690" y="5105"/>
                    <a:pt x="1296" y="5792"/>
                    <a:pt x="850" y="6443"/>
                  </a:cubicBezTo>
                  <a:cubicBezTo>
                    <a:pt x="1705" y="7028"/>
                    <a:pt x="2560" y="7614"/>
                    <a:pt x="3416" y="8199"/>
                  </a:cubicBezTo>
                  <a:cubicBezTo>
                    <a:pt x="3273" y="8583"/>
                    <a:pt x="3157" y="8980"/>
                    <a:pt x="3075" y="9390"/>
                  </a:cubicBezTo>
                  <a:cubicBezTo>
                    <a:pt x="2050" y="9472"/>
                    <a:pt x="1025" y="9554"/>
                    <a:pt x="0" y="9636"/>
                  </a:cubicBezTo>
                  <a:cubicBezTo>
                    <a:pt x="63" y="10424"/>
                    <a:pt x="64" y="11214"/>
                    <a:pt x="4" y="12001"/>
                  </a:cubicBezTo>
                  <a:cubicBezTo>
                    <a:pt x="1010" y="12078"/>
                    <a:pt x="2016" y="12156"/>
                    <a:pt x="3022" y="12234"/>
                  </a:cubicBezTo>
                  <a:cubicBezTo>
                    <a:pt x="3092" y="12665"/>
                    <a:pt x="3197" y="13084"/>
                    <a:pt x="3334" y="13489"/>
                  </a:cubicBezTo>
                  <a:cubicBezTo>
                    <a:pt x="2512" y="14057"/>
                    <a:pt x="1688" y="14625"/>
                    <a:pt x="864" y="15192"/>
                  </a:cubicBezTo>
                  <a:cubicBezTo>
                    <a:pt x="1312" y="15843"/>
                    <a:pt x="1709" y="16526"/>
                    <a:pt x="2050" y="17238"/>
                  </a:cubicBezTo>
                  <a:cubicBezTo>
                    <a:pt x="2938" y="16813"/>
                    <a:pt x="3825" y="16388"/>
                    <a:pt x="4712" y="15963"/>
                  </a:cubicBezTo>
                  <a:cubicBezTo>
                    <a:pt x="4996" y="16310"/>
                    <a:pt x="5310" y="16631"/>
                    <a:pt x="5650" y="16924"/>
                  </a:cubicBezTo>
                  <a:cubicBezTo>
                    <a:pt x="5230" y="17807"/>
                    <a:pt x="4811" y="18689"/>
                    <a:pt x="4391" y="19572"/>
                  </a:cubicBezTo>
                  <a:cubicBezTo>
                    <a:pt x="5105" y="19910"/>
                    <a:pt x="5790" y="20305"/>
                    <a:pt x="6442" y="20750"/>
                  </a:cubicBezTo>
                  <a:cubicBezTo>
                    <a:pt x="6988" y="19952"/>
                    <a:pt x="7535" y="19156"/>
                    <a:pt x="8080" y="18358"/>
                  </a:cubicBezTo>
                  <a:cubicBezTo>
                    <a:pt x="8505" y="18514"/>
                    <a:pt x="8949" y="18635"/>
                    <a:pt x="9404" y="18717"/>
                  </a:cubicBezTo>
                  <a:cubicBezTo>
                    <a:pt x="9481" y="19678"/>
                    <a:pt x="9559" y="20639"/>
                    <a:pt x="9636" y="21600"/>
                  </a:cubicBezTo>
                  <a:cubicBezTo>
                    <a:pt x="10423" y="21537"/>
                    <a:pt x="11214" y="21536"/>
                    <a:pt x="12001" y="21597"/>
                  </a:cubicBezTo>
                  <a:cubicBezTo>
                    <a:pt x="12075" y="20635"/>
                    <a:pt x="12149" y="19673"/>
                    <a:pt x="12223" y="18712"/>
                  </a:cubicBezTo>
                  <a:cubicBezTo>
                    <a:pt x="12678" y="18628"/>
                    <a:pt x="13120" y="18506"/>
                    <a:pt x="13546" y="18349"/>
                  </a:cubicBezTo>
                  <a:cubicBezTo>
                    <a:pt x="14094" y="19145"/>
                    <a:pt x="14643" y="19940"/>
                    <a:pt x="15192" y="20736"/>
                  </a:cubicBezTo>
                  <a:cubicBezTo>
                    <a:pt x="15842" y="20287"/>
                    <a:pt x="16526" y="19891"/>
                    <a:pt x="17238" y="19550"/>
                  </a:cubicBezTo>
                  <a:cubicBezTo>
                    <a:pt x="16816" y="18668"/>
                    <a:pt x="16394" y="17788"/>
                    <a:pt x="15972" y="16907"/>
                  </a:cubicBezTo>
                  <a:cubicBezTo>
                    <a:pt x="16310" y="16613"/>
                    <a:pt x="16622" y="16290"/>
                    <a:pt x="16905" y="15942"/>
                  </a:cubicBezTo>
                  <a:cubicBezTo>
                    <a:pt x="17794" y="16365"/>
                    <a:pt x="18683" y="16787"/>
                    <a:pt x="19572" y="17208"/>
                  </a:cubicBezTo>
                  <a:cubicBezTo>
                    <a:pt x="19910" y="16495"/>
                    <a:pt x="20304" y="15810"/>
                    <a:pt x="20750" y="15160"/>
                  </a:cubicBezTo>
                  <a:cubicBezTo>
                    <a:pt x="19926" y="14594"/>
                    <a:pt x="19100" y="14029"/>
                    <a:pt x="18275" y="13465"/>
                  </a:cubicBezTo>
                  <a:cubicBezTo>
                    <a:pt x="18411" y="13059"/>
                    <a:pt x="18514" y="12640"/>
                    <a:pt x="18584" y="12208"/>
                  </a:cubicBezTo>
                  <a:cubicBezTo>
                    <a:pt x="19589" y="12126"/>
                    <a:pt x="20595" y="12045"/>
                    <a:pt x="21600" y="11965"/>
                  </a:cubicBezTo>
                  <a:close/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latin typeface="微软雅黑" panose="020B0503020204020204" pitchFamily="34" charset="-122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" name="Shape 1921"/>
            <p:cNvSpPr/>
            <p:nvPr/>
          </p:nvSpPr>
          <p:spPr>
            <a:xfrm>
              <a:off x="5797470" y="2694618"/>
              <a:ext cx="747531" cy="747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8" y="15372"/>
                  </a:moveTo>
                  <a:cubicBezTo>
                    <a:pt x="8371" y="15376"/>
                    <a:pt x="6391" y="13403"/>
                    <a:pt x="6387" y="10966"/>
                  </a:cubicBezTo>
                  <a:cubicBezTo>
                    <a:pt x="6383" y="8528"/>
                    <a:pt x="8355" y="6548"/>
                    <a:pt x="10793" y="6545"/>
                  </a:cubicBezTo>
                  <a:cubicBezTo>
                    <a:pt x="13231" y="6540"/>
                    <a:pt x="15211" y="8514"/>
                    <a:pt x="15215" y="10951"/>
                  </a:cubicBezTo>
                  <a:cubicBezTo>
                    <a:pt x="15219" y="13389"/>
                    <a:pt x="13246" y="15368"/>
                    <a:pt x="10808" y="15372"/>
                  </a:cubicBezTo>
                  <a:close/>
                  <a:moveTo>
                    <a:pt x="21600" y="11965"/>
                  </a:moveTo>
                  <a:cubicBezTo>
                    <a:pt x="21537" y="11178"/>
                    <a:pt x="21536" y="10387"/>
                    <a:pt x="21597" y="9600"/>
                  </a:cubicBezTo>
                  <a:cubicBezTo>
                    <a:pt x="20571" y="9522"/>
                    <a:pt x="19545" y="9442"/>
                    <a:pt x="18521" y="9364"/>
                  </a:cubicBezTo>
                  <a:cubicBezTo>
                    <a:pt x="18437" y="8954"/>
                    <a:pt x="18321" y="8557"/>
                    <a:pt x="18176" y="8175"/>
                  </a:cubicBezTo>
                  <a:cubicBezTo>
                    <a:pt x="19029" y="7586"/>
                    <a:pt x="19882" y="6998"/>
                    <a:pt x="20735" y="6409"/>
                  </a:cubicBezTo>
                  <a:cubicBezTo>
                    <a:pt x="20287" y="5760"/>
                    <a:pt x="19890" y="5075"/>
                    <a:pt x="19550" y="4363"/>
                  </a:cubicBezTo>
                  <a:cubicBezTo>
                    <a:pt x="18600" y="4819"/>
                    <a:pt x="17648" y="5274"/>
                    <a:pt x="16697" y="5729"/>
                  </a:cubicBezTo>
                  <a:cubicBezTo>
                    <a:pt x="16434" y="5433"/>
                    <a:pt x="16149" y="5156"/>
                    <a:pt x="15844" y="4902"/>
                  </a:cubicBezTo>
                  <a:cubicBezTo>
                    <a:pt x="16299" y="3945"/>
                    <a:pt x="16754" y="2988"/>
                    <a:pt x="17209" y="2030"/>
                  </a:cubicBezTo>
                  <a:cubicBezTo>
                    <a:pt x="16495" y="1691"/>
                    <a:pt x="15810" y="1297"/>
                    <a:pt x="15159" y="852"/>
                  </a:cubicBezTo>
                  <a:cubicBezTo>
                    <a:pt x="14555" y="1733"/>
                    <a:pt x="13951" y="2616"/>
                    <a:pt x="13346" y="3498"/>
                  </a:cubicBezTo>
                  <a:cubicBezTo>
                    <a:pt x="12982" y="3374"/>
                    <a:pt x="12608" y="3275"/>
                    <a:pt x="12222" y="3205"/>
                  </a:cubicBezTo>
                  <a:cubicBezTo>
                    <a:pt x="12136" y="2137"/>
                    <a:pt x="12050" y="1069"/>
                    <a:pt x="11965" y="0"/>
                  </a:cubicBezTo>
                  <a:cubicBezTo>
                    <a:pt x="11177" y="64"/>
                    <a:pt x="10386" y="66"/>
                    <a:pt x="9600" y="4"/>
                  </a:cubicBezTo>
                  <a:cubicBezTo>
                    <a:pt x="9518" y="1073"/>
                    <a:pt x="9435" y="2142"/>
                    <a:pt x="9353" y="3210"/>
                  </a:cubicBezTo>
                  <a:cubicBezTo>
                    <a:pt x="8968" y="3282"/>
                    <a:pt x="8593" y="3381"/>
                    <a:pt x="8229" y="3506"/>
                  </a:cubicBezTo>
                  <a:cubicBezTo>
                    <a:pt x="7622" y="2627"/>
                    <a:pt x="7015" y="1746"/>
                    <a:pt x="6409" y="866"/>
                  </a:cubicBezTo>
                  <a:cubicBezTo>
                    <a:pt x="5759" y="1314"/>
                    <a:pt x="5074" y="1710"/>
                    <a:pt x="4362" y="2052"/>
                  </a:cubicBezTo>
                  <a:cubicBezTo>
                    <a:pt x="4821" y="3008"/>
                    <a:pt x="5278" y="3964"/>
                    <a:pt x="5736" y="4920"/>
                  </a:cubicBezTo>
                  <a:cubicBezTo>
                    <a:pt x="5432" y="5175"/>
                    <a:pt x="5148" y="5452"/>
                    <a:pt x="4886" y="5749"/>
                  </a:cubicBezTo>
                  <a:cubicBezTo>
                    <a:pt x="3933" y="5298"/>
                    <a:pt x="2982" y="4845"/>
                    <a:pt x="2029" y="4393"/>
                  </a:cubicBezTo>
                  <a:cubicBezTo>
                    <a:pt x="1690" y="5105"/>
                    <a:pt x="1296" y="5792"/>
                    <a:pt x="850" y="6443"/>
                  </a:cubicBezTo>
                  <a:cubicBezTo>
                    <a:pt x="1705" y="7028"/>
                    <a:pt x="2560" y="7614"/>
                    <a:pt x="3416" y="8199"/>
                  </a:cubicBezTo>
                  <a:cubicBezTo>
                    <a:pt x="3273" y="8583"/>
                    <a:pt x="3157" y="8980"/>
                    <a:pt x="3075" y="9390"/>
                  </a:cubicBezTo>
                  <a:cubicBezTo>
                    <a:pt x="2050" y="9472"/>
                    <a:pt x="1025" y="9554"/>
                    <a:pt x="0" y="9636"/>
                  </a:cubicBezTo>
                  <a:cubicBezTo>
                    <a:pt x="63" y="10424"/>
                    <a:pt x="64" y="11214"/>
                    <a:pt x="4" y="12001"/>
                  </a:cubicBezTo>
                  <a:cubicBezTo>
                    <a:pt x="1010" y="12078"/>
                    <a:pt x="2016" y="12156"/>
                    <a:pt x="3022" y="12234"/>
                  </a:cubicBezTo>
                  <a:cubicBezTo>
                    <a:pt x="3092" y="12665"/>
                    <a:pt x="3197" y="13084"/>
                    <a:pt x="3334" y="13489"/>
                  </a:cubicBezTo>
                  <a:cubicBezTo>
                    <a:pt x="2512" y="14057"/>
                    <a:pt x="1688" y="14625"/>
                    <a:pt x="864" y="15192"/>
                  </a:cubicBezTo>
                  <a:cubicBezTo>
                    <a:pt x="1312" y="15843"/>
                    <a:pt x="1709" y="16526"/>
                    <a:pt x="2050" y="17238"/>
                  </a:cubicBezTo>
                  <a:cubicBezTo>
                    <a:pt x="2938" y="16813"/>
                    <a:pt x="3825" y="16388"/>
                    <a:pt x="4712" y="15963"/>
                  </a:cubicBezTo>
                  <a:cubicBezTo>
                    <a:pt x="4996" y="16310"/>
                    <a:pt x="5310" y="16631"/>
                    <a:pt x="5650" y="16924"/>
                  </a:cubicBezTo>
                  <a:cubicBezTo>
                    <a:pt x="5230" y="17807"/>
                    <a:pt x="4811" y="18689"/>
                    <a:pt x="4391" y="19572"/>
                  </a:cubicBezTo>
                  <a:cubicBezTo>
                    <a:pt x="5105" y="19910"/>
                    <a:pt x="5790" y="20305"/>
                    <a:pt x="6442" y="20750"/>
                  </a:cubicBezTo>
                  <a:cubicBezTo>
                    <a:pt x="6988" y="19952"/>
                    <a:pt x="7535" y="19156"/>
                    <a:pt x="8080" y="18358"/>
                  </a:cubicBezTo>
                  <a:cubicBezTo>
                    <a:pt x="8505" y="18514"/>
                    <a:pt x="8949" y="18635"/>
                    <a:pt x="9404" y="18717"/>
                  </a:cubicBezTo>
                  <a:cubicBezTo>
                    <a:pt x="9481" y="19678"/>
                    <a:pt x="9559" y="20639"/>
                    <a:pt x="9636" y="21600"/>
                  </a:cubicBezTo>
                  <a:cubicBezTo>
                    <a:pt x="10423" y="21537"/>
                    <a:pt x="11214" y="21536"/>
                    <a:pt x="12001" y="21597"/>
                  </a:cubicBezTo>
                  <a:cubicBezTo>
                    <a:pt x="12075" y="20635"/>
                    <a:pt x="12149" y="19673"/>
                    <a:pt x="12223" y="18712"/>
                  </a:cubicBezTo>
                  <a:cubicBezTo>
                    <a:pt x="12678" y="18628"/>
                    <a:pt x="13120" y="18506"/>
                    <a:pt x="13546" y="18349"/>
                  </a:cubicBezTo>
                  <a:cubicBezTo>
                    <a:pt x="14094" y="19145"/>
                    <a:pt x="14643" y="19940"/>
                    <a:pt x="15192" y="20736"/>
                  </a:cubicBezTo>
                  <a:cubicBezTo>
                    <a:pt x="15842" y="20287"/>
                    <a:pt x="16526" y="19891"/>
                    <a:pt x="17238" y="19550"/>
                  </a:cubicBezTo>
                  <a:cubicBezTo>
                    <a:pt x="16816" y="18668"/>
                    <a:pt x="16394" y="17788"/>
                    <a:pt x="15972" y="16907"/>
                  </a:cubicBezTo>
                  <a:cubicBezTo>
                    <a:pt x="16310" y="16613"/>
                    <a:pt x="16622" y="16290"/>
                    <a:pt x="16905" y="15942"/>
                  </a:cubicBezTo>
                  <a:cubicBezTo>
                    <a:pt x="17794" y="16365"/>
                    <a:pt x="18683" y="16787"/>
                    <a:pt x="19572" y="17208"/>
                  </a:cubicBezTo>
                  <a:cubicBezTo>
                    <a:pt x="19910" y="16495"/>
                    <a:pt x="20304" y="15810"/>
                    <a:pt x="20750" y="15160"/>
                  </a:cubicBezTo>
                  <a:cubicBezTo>
                    <a:pt x="19926" y="14594"/>
                    <a:pt x="19100" y="14029"/>
                    <a:pt x="18275" y="13465"/>
                  </a:cubicBezTo>
                  <a:cubicBezTo>
                    <a:pt x="18411" y="13059"/>
                    <a:pt x="18514" y="12640"/>
                    <a:pt x="18584" y="12208"/>
                  </a:cubicBezTo>
                  <a:cubicBezTo>
                    <a:pt x="19589" y="12126"/>
                    <a:pt x="20595" y="12045"/>
                    <a:pt x="21600" y="11965"/>
                  </a:cubicBezTo>
                  <a:close/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latin typeface="微软雅黑" panose="020B0503020204020204" pitchFamily="34" charset="-122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" name="Shape 1922"/>
            <p:cNvSpPr/>
            <p:nvPr/>
          </p:nvSpPr>
          <p:spPr>
            <a:xfrm>
              <a:off x="6936848" y="4530710"/>
              <a:ext cx="686169" cy="6861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8" y="15372"/>
                  </a:moveTo>
                  <a:cubicBezTo>
                    <a:pt x="8371" y="15376"/>
                    <a:pt x="6391" y="13403"/>
                    <a:pt x="6387" y="10966"/>
                  </a:cubicBezTo>
                  <a:cubicBezTo>
                    <a:pt x="6383" y="8528"/>
                    <a:pt x="8355" y="6548"/>
                    <a:pt x="10793" y="6545"/>
                  </a:cubicBezTo>
                  <a:cubicBezTo>
                    <a:pt x="13231" y="6540"/>
                    <a:pt x="15211" y="8514"/>
                    <a:pt x="15215" y="10951"/>
                  </a:cubicBezTo>
                  <a:cubicBezTo>
                    <a:pt x="15219" y="13389"/>
                    <a:pt x="13246" y="15368"/>
                    <a:pt x="10808" y="15372"/>
                  </a:cubicBezTo>
                  <a:close/>
                  <a:moveTo>
                    <a:pt x="21600" y="11965"/>
                  </a:moveTo>
                  <a:cubicBezTo>
                    <a:pt x="21537" y="11178"/>
                    <a:pt x="21536" y="10387"/>
                    <a:pt x="21597" y="9600"/>
                  </a:cubicBezTo>
                  <a:cubicBezTo>
                    <a:pt x="20571" y="9522"/>
                    <a:pt x="19545" y="9442"/>
                    <a:pt x="18521" y="9364"/>
                  </a:cubicBezTo>
                  <a:cubicBezTo>
                    <a:pt x="18437" y="8954"/>
                    <a:pt x="18321" y="8557"/>
                    <a:pt x="18176" y="8175"/>
                  </a:cubicBezTo>
                  <a:cubicBezTo>
                    <a:pt x="19029" y="7586"/>
                    <a:pt x="19882" y="6998"/>
                    <a:pt x="20735" y="6409"/>
                  </a:cubicBezTo>
                  <a:cubicBezTo>
                    <a:pt x="20287" y="5760"/>
                    <a:pt x="19890" y="5075"/>
                    <a:pt x="19550" y="4363"/>
                  </a:cubicBezTo>
                  <a:cubicBezTo>
                    <a:pt x="18600" y="4819"/>
                    <a:pt x="17648" y="5274"/>
                    <a:pt x="16697" y="5729"/>
                  </a:cubicBezTo>
                  <a:cubicBezTo>
                    <a:pt x="16434" y="5433"/>
                    <a:pt x="16149" y="5156"/>
                    <a:pt x="15844" y="4902"/>
                  </a:cubicBezTo>
                  <a:cubicBezTo>
                    <a:pt x="16299" y="3945"/>
                    <a:pt x="16754" y="2988"/>
                    <a:pt x="17209" y="2030"/>
                  </a:cubicBezTo>
                  <a:cubicBezTo>
                    <a:pt x="16495" y="1691"/>
                    <a:pt x="15810" y="1297"/>
                    <a:pt x="15159" y="852"/>
                  </a:cubicBezTo>
                  <a:cubicBezTo>
                    <a:pt x="14555" y="1733"/>
                    <a:pt x="13951" y="2616"/>
                    <a:pt x="13346" y="3498"/>
                  </a:cubicBezTo>
                  <a:cubicBezTo>
                    <a:pt x="12982" y="3374"/>
                    <a:pt x="12608" y="3275"/>
                    <a:pt x="12222" y="3205"/>
                  </a:cubicBezTo>
                  <a:cubicBezTo>
                    <a:pt x="12136" y="2137"/>
                    <a:pt x="12050" y="1069"/>
                    <a:pt x="11965" y="0"/>
                  </a:cubicBezTo>
                  <a:cubicBezTo>
                    <a:pt x="11177" y="64"/>
                    <a:pt x="10386" y="66"/>
                    <a:pt x="9600" y="4"/>
                  </a:cubicBezTo>
                  <a:cubicBezTo>
                    <a:pt x="9518" y="1073"/>
                    <a:pt x="9435" y="2142"/>
                    <a:pt x="9353" y="3210"/>
                  </a:cubicBezTo>
                  <a:cubicBezTo>
                    <a:pt x="8968" y="3282"/>
                    <a:pt x="8593" y="3381"/>
                    <a:pt x="8229" y="3506"/>
                  </a:cubicBezTo>
                  <a:cubicBezTo>
                    <a:pt x="7622" y="2627"/>
                    <a:pt x="7015" y="1746"/>
                    <a:pt x="6409" y="866"/>
                  </a:cubicBezTo>
                  <a:cubicBezTo>
                    <a:pt x="5759" y="1314"/>
                    <a:pt x="5074" y="1710"/>
                    <a:pt x="4362" y="2052"/>
                  </a:cubicBezTo>
                  <a:cubicBezTo>
                    <a:pt x="4821" y="3008"/>
                    <a:pt x="5278" y="3964"/>
                    <a:pt x="5736" y="4920"/>
                  </a:cubicBezTo>
                  <a:cubicBezTo>
                    <a:pt x="5432" y="5175"/>
                    <a:pt x="5148" y="5452"/>
                    <a:pt x="4886" y="5749"/>
                  </a:cubicBezTo>
                  <a:cubicBezTo>
                    <a:pt x="3933" y="5298"/>
                    <a:pt x="2982" y="4845"/>
                    <a:pt x="2029" y="4393"/>
                  </a:cubicBezTo>
                  <a:cubicBezTo>
                    <a:pt x="1690" y="5105"/>
                    <a:pt x="1296" y="5792"/>
                    <a:pt x="850" y="6443"/>
                  </a:cubicBezTo>
                  <a:cubicBezTo>
                    <a:pt x="1705" y="7028"/>
                    <a:pt x="2560" y="7614"/>
                    <a:pt x="3416" y="8199"/>
                  </a:cubicBezTo>
                  <a:cubicBezTo>
                    <a:pt x="3273" y="8583"/>
                    <a:pt x="3157" y="8980"/>
                    <a:pt x="3075" y="9390"/>
                  </a:cubicBezTo>
                  <a:cubicBezTo>
                    <a:pt x="2050" y="9472"/>
                    <a:pt x="1025" y="9554"/>
                    <a:pt x="0" y="9636"/>
                  </a:cubicBezTo>
                  <a:cubicBezTo>
                    <a:pt x="63" y="10424"/>
                    <a:pt x="64" y="11214"/>
                    <a:pt x="4" y="12001"/>
                  </a:cubicBezTo>
                  <a:cubicBezTo>
                    <a:pt x="1010" y="12078"/>
                    <a:pt x="2016" y="12156"/>
                    <a:pt x="3022" y="12234"/>
                  </a:cubicBezTo>
                  <a:cubicBezTo>
                    <a:pt x="3092" y="12665"/>
                    <a:pt x="3197" y="13084"/>
                    <a:pt x="3334" y="13489"/>
                  </a:cubicBezTo>
                  <a:cubicBezTo>
                    <a:pt x="2512" y="14057"/>
                    <a:pt x="1688" y="14625"/>
                    <a:pt x="864" y="15192"/>
                  </a:cubicBezTo>
                  <a:cubicBezTo>
                    <a:pt x="1312" y="15843"/>
                    <a:pt x="1709" y="16526"/>
                    <a:pt x="2050" y="17238"/>
                  </a:cubicBezTo>
                  <a:cubicBezTo>
                    <a:pt x="2938" y="16813"/>
                    <a:pt x="3825" y="16388"/>
                    <a:pt x="4712" y="15963"/>
                  </a:cubicBezTo>
                  <a:cubicBezTo>
                    <a:pt x="4996" y="16310"/>
                    <a:pt x="5310" y="16631"/>
                    <a:pt x="5650" y="16924"/>
                  </a:cubicBezTo>
                  <a:cubicBezTo>
                    <a:pt x="5230" y="17807"/>
                    <a:pt x="4811" y="18689"/>
                    <a:pt x="4391" y="19572"/>
                  </a:cubicBezTo>
                  <a:cubicBezTo>
                    <a:pt x="5105" y="19910"/>
                    <a:pt x="5790" y="20305"/>
                    <a:pt x="6442" y="20750"/>
                  </a:cubicBezTo>
                  <a:cubicBezTo>
                    <a:pt x="6988" y="19952"/>
                    <a:pt x="7535" y="19156"/>
                    <a:pt x="8080" y="18358"/>
                  </a:cubicBezTo>
                  <a:cubicBezTo>
                    <a:pt x="8505" y="18514"/>
                    <a:pt x="8949" y="18635"/>
                    <a:pt x="9404" y="18717"/>
                  </a:cubicBezTo>
                  <a:cubicBezTo>
                    <a:pt x="9481" y="19678"/>
                    <a:pt x="9559" y="20639"/>
                    <a:pt x="9636" y="21600"/>
                  </a:cubicBezTo>
                  <a:cubicBezTo>
                    <a:pt x="10423" y="21537"/>
                    <a:pt x="11214" y="21536"/>
                    <a:pt x="12001" y="21597"/>
                  </a:cubicBezTo>
                  <a:cubicBezTo>
                    <a:pt x="12075" y="20635"/>
                    <a:pt x="12149" y="19673"/>
                    <a:pt x="12223" y="18712"/>
                  </a:cubicBezTo>
                  <a:cubicBezTo>
                    <a:pt x="12678" y="18628"/>
                    <a:pt x="13120" y="18506"/>
                    <a:pt x="13546" y="18349"/>
                  </a:cubicBezTo>
                  <a:cubicBezTo>
                    <a:pt x="14094" y="19145"/>
                    <a:pt x="14643" y="19940"/>
                    <a:pt x="15192" y="20736"/>
                  </a:cubicBezTo>
                  <a:cubicBezTo>
                    <a:pt x="15842" y="20287"/>
                    <a:pt x="16526" y="19891"/>
                    <a:pt x="17238" y="19550"/>
                  </a:cubicBezTo>
                  <a:cubicBezTo>
                    <a:pt x="16816" y="18668"/>
                    <a:pt x="16394" y="17788"/>
                    <a:pt x="15972" y="16907"/>
                  </a:cubicBezTo>
                  <a:cubicBezTo>
                    <a:pt x="16310" y="16613"/>
                    <a:pt x="16622" y="16290"/>
                    <a:pt x="16905" y="15942"/>
                  </a:cubicBezTo>
                  <a:cubicBezTo>
                    <a:pt x="17794" y="16365"/>
                    <a:pt x="18683" y="16787"/>
                    <a:pt x="19572" y="17208"/>
                  </a:cubicBezTo>
                  <a:cubicBezTo>
                    <a:pt x="19910" y="16495"/>
                    <a:pt x="20304" y="15810"/>
                    <a:pt x="20750" y="15160"/>
                  </a:cubicBezTo>
                  <a:cubicBezTo>
                    <a:pt x="19926" y="14594"/>
                    <a:pt x="19100" y="14029"/>
                    <a:pt x="18275" y="13465"/>
                  </a:cubicBezTo>
                  <a:cubicBezTo>
                    <a:pt x="18411" y="13059"/>
                    <a:pt x="18514" y="12640"/>
                    <a:pt x="18584" y="12208"/>
                  </a:cubicBezTo>
                  <a:cubicBezTo>
                    <a:pt x="19589" y="12126"/>
                    <a:pt x="20595" y="12045"/>
                    <a:pt x="21600" y="11965"/>
                  </a:cubicBezTo>
                  <a:close/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latin typeface="微软雅黑" panose="020B0503020204020204" pitchFamily="34" charset="-122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" name="Shape 1923"/>
            <p:cNvSpPr/>
            <p:nvPr/>
          </p:nvSpPr>
          <p:spPr>
            <a:xfrm>
              <a:off x="7317794" y="3125623"/>
              <a:ext cx="1576079" cy="15761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8" y="15372"/>
                  </a:moveTo>
                  <a:cubicBezTo>
                    <a:pt x="8371" y="15376"/>
                    <a:pt x="6391" y="13403"/>
                    <a:pt x="6387" y="10966"/>
                  </a:cubicBezTo>
                  <a:cubicBezTo>
                    <a:pt x="6383" y="8528"/>
                    <a:pt x="8355" y="6548"/>
                    <a:pt x="10793" y="6545"/>
                  </a:cubicBezTo>
                  <a:cubicBezTo>
                    <a:pt x="13231" y="6540"/>
                    <a:pt x="15211" y="8514"/>
                    <a:pt x="15215" y="10951"/>
                  </a:cubicBezTo>
                  <a:cubicBezTo>
                    <a:pt x="15219" y="13389"/>
                    <a:pt x="13246" y="15368"/>
                    <a:pt x="10808" y="15372"/>
                  </a:cubicBezTo>
                  <a:close/>
                  <a:moveTo>
                    <a:pt x="21600" y="11965"/>
                  </a:moveTo>
                  <a:cubicBezTo>
                    <a:pt x="21537" y="11178"/>
                    <a:pt x="21536" y="10387"/>
                    <a:pt x="21597" y="9600"/>
                  </a:cubicBezTo>
                  <a:cubicBezTo>
                    <a:pt x="20571" y="9522"/>
                    <a:pt x="19545" y="9442"/>
                    <a:pt x="18521" y="9364"/>
                  </a:cubicBezTo>
                  <a:cubicBezTo>
                    <a:pt x="18437" y="8954"/>
                    <a:pt x="18321" y="8557"/>
                    <a:pt x="18176" y="8175"/>
                  </a:cubicBezTo>
                  <a:cubicBezTo>
                    <a:pt x="19029" y="7586"/>
                    <a:pt x="19882" y="6998"/>
                    <a:pt x="20735" y="6409"/>
                  </a:cubicBezTo>
                  <a:cubicBezTo>
                    <a:pt x="20287" y="5760"/>
                    <a:pt x="19890" y="5075"/>
                    <a:pt x="19550" y="4363"/>
                  </a:cubicBezTo>
                  <a:cubicBezTo>
                    <a:pt x="18600" y="4819"/>
                    <a:pt x="17648" y="5274"/>
                    <a:pt x="16697" y="5729"/>
                  </a:cubicBezTo>
                  <a:cubicBezTo>
                    <a:pt x="16434" y="5433"/>
                    <a:pt x="16149" y="5156"/>
                    <a:pt x="15844" y="4902"/>
                  </a:cubicBezTo>
                  <a:cubicBezTo>
                    <a:pt x="16299" y="3945"/>
                    <a:pt x="16754" y="2988"/>
                    <a:pt x="17209" y="2030"/>
                  </a:cubicBezTo>
                  <a:cubicBezTo>
                    <a:pt x="16495" y="1691"/>
                    <a:pt x="15810" y="1297"/>
                    <a:pt x="15159" y="852"/>
                  </a:cubicBezTo>
                  <a:cubicBezTo>
                    <a:pt x="14555" y="1733"/>
                    <a:pt x="13951" y="2616"/>
                    <a:pt x="13346" y="3498"/>
                  </a:cubicBezTo>
                  <a:cubicBezTo>
                    <a:pt x="12982" y="3374"/>
                    <a:pt x="12608" y="3275"/>
                    <a:pt x="12222" y="3205"/>
                  </a:cubicBezTo>
                  <a:cubicBezTo>
                    <a:pt x="12136" y="2137"/>
                    <a:pt x="12050" y="1069"/>
                    <a:pt x="11965" y="0"/>
                  </a:cubicBezTo>
                  <a:cubicBezTo>
                    <a:pt x="11177" y="64"/>
                    <a:pt x="10386" y="66"/>
                    <a:pt x="9600" y="4"/>
                  </a:cubicBezTo>
                  <a:cubicBezTo>
                    <a:pt x="9518" y="1073"/>
                    <a:pt x="9435" y="2142"/>
                    <a:pt x="9353" y="3210"/>
                  </a:cubicBezTo>
                  <a:cubicBezTo>
                    <a:pt x="8968" y="3282"/>
                    <a:pt x="8593" y="3381"/>
                    <a:pt x="8229" y="3506"/>
                  </a:cubicBezTo>
                  <a:cubicBezTo>
                    <a:pt x="7622" y="2627"/>
                    <a:pt x="7015" y="1746"/>
                    <a:pt x="6409" y="866"/>
                  </a:cubicBezTo>
                  <a:cubicBezTo>
                    <a:pt x="5759" y="1314"/>
                    <a:pt x="5074" y="1710"/>
                    <a:pt x="4362" y="2052"/>
                  </a:cubicBezTo>
                  <a:cubicBezTo>
                    <a:pt x="4821" y="3008"/>
                    <a:pt x="5278" y="3964"/>
                    <a:pt x="5736" y="4920"/>
                  </a:cubicBezTo>
                  <a:cubicBezTo>
                    <a:pt x="5432" y="5175"/>
                    <a:pt x="5148" y="5452"/>
                    <a:pt x="4886" y="5749"/>
                  </a:cubicBezTo>
                  <a:cubicBezTo>
                    <a:pt x="3933" y="5298"/>
                    <a:pt x="2982" y="4845"/>
                    <a:pt x="2029" y="4393"/>
                  </a:cubicBezTo>
                  <a:cubicBezTo>
                    <a:pt x="1690" y="5105"/>
                    <a:pt x="1296" y="5792"/>
                    <a:pt x="850" y="6443"/>
                  </a:cubicBezTo>
                  <a:cubicBezTo>
                    <a:pt x="1705" y="7028"/>
                    <a:pt x="2560" y="7614"/>
                    <a:pt x="3416" y="8199"/>
                  </a:cubicBezTo>
                  <a:cubicBezTo>
                    <a:pt x="3273" y="8583"/>
                    <a:pt x="3157" y="8980"/>
                    <a:pt x="3075" y="9390"/>
                  </a:cubicBezTo>
                  <a:cubicBezTo>
                    <a:pt x="2050" y="9472"/>
                    <a:pt x="1025" y="9554"/>
                    <a:pt x="0" y="9636"/>
                  </a:cubicBezTo>
                  <a:cubicBezTo>
                    <a:pt x="63" y="10424"/>
                    <a:pt x="64" y="11214"/>
                    <a:pt x="4" y="12001"/>
                  </a:cubicBezTo>
                  <a:cubicBezTo>
                    <a:pt x="1010" y="12078"/>
                    <a:pt x="2016" y="12156"/>
                    <a:pt x="3022" y="12234"/>
                  </a:cubicBezTo>
                  <a:cubicBezTo>
                    <a:pt x="3092" y="12665"/>
                    <a:pt x="3197" y="13084"/>
                    <a:pt x="3334" y="13489"/>
                  </a:cubicBezTo>
                  <a:cubicBezTo>
                    <a:pt x="2512" y="14057"/>
                    <a:pt x="1688" y="14625"/>
                    <a:pt x="864" y="15192"/>
                  </a:cubicBezTo>
                  <a:cubicBezTo>
                    <a:pt x="1312" y="15843"/>
                    <a:pt x="1709" y="16526"/>
                    <a:pt x="2050" y="17238"/>
                  </a:cubicBezTo>
                  <a:cubicBezTo>
                    <a:pt x="2938" y="16813"/>
                    <a:pt x="3825" y="16388"/>
                    <a:pt x="4712" y="15963"/>
                  </a:cubicBezTo>
                  <a:cubicBezTo>
                    <a:pt x="4996" y="16310"/>
                    <a:pt x="5310" y="16631"/>
                    <a:pt x="5650" y="16924"/>
                  </a:cubicBezTo>
                  <a:cubicBezTo>
                    <a:pt x="5230" y="17807"/>
                    <a:pt x="4811" y="18689"/>
                    <a:pt x="4391" y="19572"/>
                  </a:cubicBezTo>
                  <a:cubicBezTo>
                    <a:pt x="5105" y="19910"/>
                    <a:pt x="5790" y="20305"/>
                    <a:pt x="6442" y="20750"/>
                  </a:cubicBezTo>
                  <a:cubicBezTo>
                    <a:pt x="6988" y="19952"/>
                    <a:pt x="7535" y="19156"/>
                    <a:pt x="8080" y="18358"/>
                  </a:cubicBezTo>
                  <a:cubicBezTo>
                    <a:pt x="8505" y="18514"/>
                    <a:pt x="8949" y="18635"/>
                    <a:pt x="9404" y="18717"/>
                  </a:cubicBezTo>
                  <a:cubicBezTo>
                    <a:pt x="9481" y="19678"/>
                    <a:pt x="9559" y="20639"/>
                    <a:pt x="9636" y="21600"/>
                  </a:cubicBezTo>
                  <a:cubicBezTo>
                    <a:pt x="10423" y="21537"/>
                    <a:pt x="11214" y="21536"/>
                    <a:pt x="12001" y="21597"/>
                  </a:cubicBezTo>
                  <a:cubicBezTo>
                    <a:pt x="12075" y="20635"/>
                    <a:pt x="12149" y="19673"/>
                    <a:pt x="12223" y="18712"/>
                  </a:cubicBezTo>
                  <a:cubicBezTo>
                    <a:pt x="12678" y="18628"/>
                    <a:pt x="13120" y="18506"/>
                    <a:pt x="13546" y="18349"/>
                  </a:cubicBezTo>
                  <a:cubicBezTo>
                    <a:pt x="14094" y="19145"/>
                    <a:pt x="14643" y="19940"/>
                    <a:pt x="15192" y="20736"/>
                  </a:cubicBezTo>
                  <a:cubicBezTo>
                    <a:pt x="15842" y="20287"/>
                    <a:pt x="16526" y="19891"/>
                    <a:pt x="17238" y="19550"/>
                  </a:cubicBezTo>
                  <a:cubicBezTo>
                    <a:pt x="16816" y="18668"/>
                    <a:pt x="16394" y="17788"/>
                    <a:pt x="15972" y="16907"/>
                  </a:cubicBezTo>
                  <a:cubicBezTo>
                    <a:pt x="16310" y="16613"/>
                    <a:pt x="16622" y="16290"/>
                    <a:pt x="16905" y="15942"/>
                  </a:cubicBezTo>
                  <a:cubicBezTo>
                    <a:pt x="17794" y="16365"/>
                    <a:pt x="18683" y="16787"/>
                    <a:pt x="19572" y="17208"/>
                  </a:cubicBezTo>
                  <a:cubicBezTo>
                    <a:pt x="19910" y="16495"/>
                    <a:pt x="20304" y="15810"/>
                    <a:pt x="20750" y="15160"/>
                  </a:cubicBezTo>
                  <a:cubicBezTo>
                    <a:pt x="19926" y="14594"/>
                    <a:pt x="19100" y="14029"/>
                    <a:pt x="18275" y="13465"/>
                  </a:cubicBezTo>
                  <a:cubicBezTo>
                    <a:pt x="18411" y="13059"/>
                    <a:pt x="18514" y="12640"/>
                    <a:pt x="18584" y="12208"/>
                  </a:cubicBezTo>
                  <a:cubicBezTo>
                    <a:pt x="19589" y="12126"/>
                    <a:pt x="20595" y="12045"/>
                    <a:pt x="21600" y="11965"/>
                  </a:cubicBezTo>
                  <a:close/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latin typeface="微软雅黑" panose="020B0503020204020204" pitchFamily="34" charset="-122"/>
                <a:ea typeface="Helvetica Light"/>
                <a:cs typeface="Helvetica Light"/>
                <a:sym typeface="Helvetica Light"/>
              </a:endParaRPr>
            </a:p>
          </p:txBody>
        </p:sp>
      </p:grpSp>
      <p:sp>
        <p:nvSpPr>
          <p:cNvPr id="15" name="Shape 1931"/>
          <p:cNvSpPr/>
          <p:nvPr/>
        </p:nvSpPr>
        <p:spPr>
          <a:xfrm>
            <a:off x="1861638" y="3784757"/>
            <a:ext cx="1687092" cy="538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8203" extrusionOk="0">
                <a:moveTo>
                  <a:pt x="0" y="18203"/>
                </a:moveTo>
                <a:cubicBezTo>
                  <a:pt x="6036" y="1983"/>
                  <a:pt x="13236" y="-3397"/>
                  <a:pt x="21600" y="2063"/>
                </a:cubicBezTo>
              </a:path>
            </a:pathLst>
          </a:custGeom>
          <a:ln w="25400">
            <a:solidFill>
              <a:srgbClr val="C00000"/>
            </a:solidFill>
            <a:miter lim="400000"/>
            <a:headEnd type="triangle"/>
            <a:tailEnd type="oval"/>
          </a:ln>
        </p:spPr>
        <p:txBody>
          <a:bodyPr/>
          <a:lstStyle/>
          <a:p>
            <a:pPr>
              <a:defRPr/>
            </a:pPr>
            <a:endParaRPr kern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Shape 1932"/>
          <p:cNvSpPr/>
          <p:nvPr/>
        </p:nvSpPr>
        <p:spPr>
          <a:xfrm>
            <a:off x="4690498" y="2093790"/>
            <a:ext cx="252304" cy="1575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477" h="21600" extrusionOk="0">
                <a:moveTo>
                  <a:pt x="0" y="0"/>
                </a:moveTo>
                <a:cubicBezTo>
                  <a:pt x="19121" y="3557"/>
                  <a:pt x="21600" y="10757"/>
                  <a:pt x="7438" y="21600"/>
                </a:cubicBezTo>
              </a:path>
            </a:pathLst>
          </a:custGeom>
          <a:ln w="25400">
            <a:solidFill>
              <a:srgbClr val="C00000"/>
            </a:solidFill>
            <a:miter lim="400000"/>
            <a:headEnd type="triangle"/>
            <a:tailEnd type="oval"/>
          </a:ln>
        </p:spPr>
        <p:txBody>
          <a:bodyPr/>
          <a:lstStyle/>
          <a:p>
            <a:pPr>
              <a:defRPr/>
            </a:pPr>
            <a:endParaRPr kern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Shape 1933"/>
          <p:cNvSpPr/>
          <p:nvPr/>
        </p:nvSpPr>
        <p:spPr>
          <a:xfrm>
            <a:off x="6942459" y="4639154"/>
            <a:ext cx="430532" cy="478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9013" y="17716"/>
                  <a:pt x="1813" y="10516"/>
                  <a:pt x="0" y="0"/>
                </a:cubicBezTo>
              </a:path>
            </a:pathLst>
          </a:custGeom>
          <a:ln w="25400">
            <a:solidFill>
              <a:srgbClr val="C00000"/>
            </a:solidFill>
            <a:miter lim="400000"/>
            <a:headEnd type="triangle"/>
            <a:tailEnd type="oval"/>
          </a:ln>
        </p:spPr>
        <p:txBody>
          <a:bodyPr/>
          <a:lstStyle/>
          <a:p>
            <a:pPr>
              <a:defRPr/>
            </a:pPr>
            <a:endParaRPr kern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Shape 1934"/>
          <p:cNvSpPr/>
          <p:nvPr/>
        </p:nvSpPr>
        <p:spPr>
          <a:xfrm>
            <a:off x="5536040" y="3802931"/>
            <a:ext cx="732210" cy="957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9667" y="19821"/>
                  <a:pt x="16867" y="12621"/>
                  <a:pt x="21600" y="0"/>
                </a:cubicBezTo>
              </a:path>
            </a:pathLst>
          </a:custGeom>
          <a:ln w="25400">
            <a:solidFill>
              <a:srgbClr val="C00000"/>
            </a:solidFill>
            <a:miter lim="400000"/>
            <a:headEnd type="triangle"/>
            <a:tailEnd type="oval"/>
          </a:ln>
        </p:spPr>
        <p:txBody>
          <a:bodyPr/>
          <a:lstStyle/>
          <a:p>
            <a:pPr>
              <a:defRPr/>
            </a:pPr>
            <a:endParaRPr kern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Shape 1925"/>
          <p:cNvSpPr/>
          <p:nvPr/>
        </p:nvSpPr>
        <p:spPr>
          <a:xfrm>
            <a:off x="3010528" y="3322186"/>
            <a:ext cx="1033993" cy="10340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8" y="15372"/>
                </a:moveTo>
                <a:cubicBezTo>
                  <a:pt x="8371" y="15376"/>
                  <a:pt x="6391" y="13403"/>
                  <a:pt x="6387" y="10966"/>
                </a:cubicBezTo>
                <a:cubicBezTo>
                  <a:pt x="6383" y="8528"/>
                  <a:pt x="8355" y="6548"/>
                  <a:pt x="10793" y="6545"/>
                </a:cubicBezTo>
                <a:cubicBezTo>
                  <a:pt x="13231" y="6540"/>
                  <a:pt x="15211" y="8514"/>
                  <a:pt x="15215" y="10951"/>
                </a:cubicBezTo>
                <a:cubicBezTo>
                  <a:pt x="15219" y="13389"/>
                  <a:pt x="13246" y="15368"/>
                  <a:pt x="10808" y="15372"/>
                </a:cubicBezTo>
                <a:close/>
                <a:moveTo>
                  <a:pt x="21600" y="11965"/>
                </a:moveTo>
                <a:cubicBezTo>
                  <a:pt x="21537" y="11178"/>
                  <a:pt x="21536" y="10387"/>
                  <a:pt x="21597" y="9600"/>
                </a:cubicBezTo>
                <a:cubicBezTo>
                  <a:pt x="20571" y="9522"/>
                  <a:pt x="19545" y="9442"/>
                  <a:pt x="18521" y="9364"/>
                </a:cubicBezTo>
                <a:cubicBezTo>
                  <a:pt x="18437" y="8954"/>
                  <a:pt x="18321" y="8557"/>
                  <a:pt x="18176" y="8175"/>
                </a:cubicBezTo>
                <a:cubicBezTo>
                  <a:pt x="19029" y="7586"/>
                  <a:pt x="19882" y="6998"/>
                  <a:pt x="20735" y="6409"/>
                </a:cubicBezTo>
                <a:cubicBezTo>
                  <a:pt x="20287" y="5760"/>
                  <a:pt x="19890" y="5075"/>
                  <a:pt x="19550" y="4363"/>
                </a:cubicBezTo>
                <a:cubicBezTo>
                  <a:pt x="18600" y="4819"/>
                  <a:pt x="17648" y="5274"/>
                  <a:pt x="16697" y="5729"/>
                </a:cubicBezTo>
                <a:cubicBezTo>
                  <a:pt x="16434" y="5433"/>
                  <a:pt x="16149" y="5156"/>
                  <a:pt x="15844" y="4902"/>
                </a:cubicBezTo>
                <a:cubicBezTo>
                  <a:pt x="16299" y="3945"/>
                  <a:pt x="16754" y="2988"/>
                  <a:pt x="17209" y="2030"/>
                </a:cubicBezTo>
                <a:cubicBezTo>
                  <a:pt x="16495" y="1691"/>
                  <a:pt x="15810" y="1297"/>
                  <a:pt x="15159" y="852"/>
                </a:cubicBezTo>
                <a:cubicBezTo>
                  <a:pt x="14555" y="1733"/>
                  <a:pt x="13951" y="2616"/>
                  <a:pt x="13346" y="3498"/>
                </a:cubicBezTo>
                <a:cubicBezTo>
                  <a:pt x="12982" y="3374"/>
                  <a:pt x="12608" y="3275"/>
                  <a:pt x="12222" y="3205"/>
                </a:cubicBezTo>
                <a:cubicBezTo>
                  <a:pt x="12136" y="2137"/>
                  <a:pt x="12050" y="1069"/>
                  <a:pt x="11965" y="0"/>
                </a:cubicBezTo>
                <a:cubicBezTo>
                  <a:pt x="11177" y="64"/>
                  <a:pt x="10386" y="66"/>
                  <a:pt x="9600" y="4"/>
                </a:cubicBezTo>
                <a:cubicBezTo>
                  <a:pt x="9518" y="1073"/>
                  <a:pt x="9435" y="2142"/>
                  <a:pt x="9353" y="3210"/>
                </a:cubicBezTo>
                <a:cubicBezTo>
                  <a:pt x="8968" y="3282"/>
                  <a:pt x="8593" y="3381"/>
                  <a:pt x="8229" y="3506"/>
                </a:cubicBezTo>
                <a:cubicBezTo>
                  <a:pt x="7622" y="2627"/>
                  <a:pt x="7015" y="1746"/>
                  <a:pt x="6409" y="866"/>
                </a:cubicBezTo>
                <a:cubicBezTo>
                  <a:pt x="5759" y="1314"/>
                  <a:pt x="5074" y="1710"/>
                  <a:pt x="4362" y="2052"/>
                </a:cubicBezTo>
                <a:cubicBezTo>
                  <a:pt x="4821" y="3008"/>
                  <a:pt x="5278" y="3964"/>
                  <a:pt x="5736" y="4920"/>
                </a:cubicBezTo>
                <a:cubicBezTo>
                  <a:pt x="5432" y="5175"/>
                  <a:pt x="5148" y="5452"/>
                  <a:pt x="4886" y="5749"/>
                </a:cubicBezTo>
                <a:cubicBezTo>
                  <a:pt x="3933" y="5298"/>
                  <a:pt x="2982" y="4845"/>
                  <a:pt x="2029" y="4393"/>
                </a:cubicBezTo>
                <a:cubicBezTo>
                  <a:pt x="1690" y="5105"/>
                  <a:pt x="1296" y="5792"/>
                  <a:pt x="850" y="6443"/>
                </a:cubicBezTo>
                <a:cubicBezTo>
                  <a:pt x="1705" y="7028"/>
                  <a:pt x="2560" y="7614"/>
                  <a:pt x="3416" y="8199"/>
                </a:cubicBezTo>
                <a:cubicBezTo>
                  <a:pt x="3273" y="8583"/>
                  <a:pt x="3157" y="8980"/>
                  <a:pt x="3075" y="9390"/>
                </a:cubicBezTo>
                <a:cubicBezTo>
                  <a:pt x="2050" y="9472"/>
                  <a:pt x="1025" y="9554"/>
                  <a:pt x="0" y="9636"/>
                </a:cubicBezTo>
                <a:cubicBezTo>
                  <a:pt x="63" y="10424"/>
                  <a:pt x="64" y="11214"/>
                  <a:pt x="4" y="12001"/>
                </a:cubicBezTo>
                <a:cubicBezTo>
                  <a:pt x="1010" y="12078"/>
                  <a:pt x="2016" y="12156"/>
                  <a:pt x="3022" y="12234"/>
                </a:cubicBezTo>
                <a:cubicBezTo>
                  <a:pt x="3092" y="12665"/>
                  <a:pt x="3197" y="13084"/>
                  <a:pt x="3334" y="13489"/>
                </a:cubicBezTo>
                <a:cubicBezTo>
                  <a:pt x="2512" y="14057"/>
                  <a:pt x="1688" y="14625"/>
                  <a:pt x="864" y="15192"/>
                </a:cubicBezTo>
                <a:cubicBezTo>
                  <a:pt x="1312" y="15843"/>
                  <a:pt x="1709" y="16526"/>
                  <a:pt x="2050" y="17238"/>
                </a:cubicBezTo>
                <a:cubicBezTo>
                  <a:pt x="2938" y="16813"/>
                  <a:pt x="3825" y="16388"/>
                  <a:pt x="4712" y="15963"/>
                </a:cubicBezTo>
                <a:cubicBezTo>
                  <a:pt x="4996" y="16310"/>
                  <a:pt x="5310" y="16631"/>
                  <a:pt x="5650" y="16924"/>
                </a:cubicBezTo>
                <a:cubicBezTo>
                  <a:pt x="5230" y="17807"/>
                  <a:pt x="4811" y="18689"/>
                  <a:pt x="4391" y="19572"/>
                </a:cubicBezTo>
                <a:cubicBezTo>
                  <a:pt x="5105" y="19910"/>
                  <a:pt x="5790" y="20305"/>
                  <a:pt x="6442" y="20750"/>
                </a:cubicBezTo>
                <a:cubicBezTo>
                  <a:pt x="6988" y="19952"/>
                  <a:pt x="7535" y="19156"/>
                  <a:pt x="8080" y="18358"/>
                </a:cubicBezTo>
                <a:cubicBezTo>
                  <a:pt x="8505" y="18514"/>
                  <a:pt x="8949" y="18635"/>
                  <a:pt x="9404" y="18717"/>
                </a:cubicBezTo>
                <a:cubicBezTo>
                  <a:pt x="9481" y="19678"/>
                  <a:pt x="9559" y="20639"/>
                  <a:pt x="9636" y="21600"/>
                </a:cubicBezTo>
                <a:cubicBezTo>
                  <a:pt x="10423" y="21537"/>
                  <a:pt x="11214" y="21536"/>
                  <a:pt x="12001" y="21597"/>
                </a:cubicBezTo>
                <a:cubicBezTo>
                  <a:pt x="12075" y="20635"/>
                  <a:pt x="12149" y="19673"/>
                  <a:pt x="12223" y="18712"/>
                </a:cubicBezTo>
                <a:cubicBezTo>
                  <a:pt x="12678" y="18628"/>
                  <a:pt x="13120" y="18506"/>
                  <a:pt x="13546" y="18349"/>
                </a:cubicBezTo>
                <a:cubicBezTo>
                  <a:pt x="14094" y="19145"/>
                  <a:pt x="14643" y="19940"/>
                  <a:pt x="15192" y="20736"/>
                </a:cubicBezTo>
                <a:cubicBezTo>
                  <a:pt x="15842" y="20287"/>
                  <a:pt x="16526" y="19891"/>
                  <a:pt x="17238" y="19550"/>
                </a:cubicBezTo>
                <a:cubicBezTo>
                  <a:pt x="16816" y="18668"/>
                  <a:pt x="16394" y="17788"/>
                  <a:pt x="15972" y="16907"/>
                </a:cubicBezTo>
                <a:cubicBezTo>
                  <a:pt x="16310" y="16613"/>
                  <a:pt x="16622" y="16290"/>
                  <a:pt x="16905" y="15942"/>
                </a:cubicBezTo>
                <a:cubicBezTo>
                  <a:pt x="17794" y="16365"/>
                  <a:pt x="18683" y="16787"/>
                  <a:pt x="19572" y="17208"/>
                </a:cubicBezTo>
                <a:cubicBezTo>
                  <a:pt x="19910" y="16495"/>
                  <a:pt x="20304" y="15810"/>
                  <a:pt x="20750" y="15160"/>
                </a:cubicBezTo>
                <a:cubicBezTo>
                  <a:pt x="19926" y="14594"/>
                  <a:pt x="19100" y="14029"/>
                  <a:pt x="18275" y="13465"/>
                </a:cubicBezTo>
                <a:cubicBezTo>
                  <a:pt x="18411" y="13059"/>
                  <a:pt x="18514" y="12640"/>
                  <a:pt x="18584" y="12208"/>
                </a:cubicBezTo>
                <a:cubicBezTo>
                  <a:pt x="19589" y="12126"/>
                  <a:pt x="20595" y="12045"/>
                  <a:pt x="21600" y="11965"/>
                </a:cubicBezTo>
                <a:close/>
              </a:path>
            </a:pathLst>
          </a:custGeom>
          <a:solidFill>
            <a:srgbClr val="EB340D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kern="0">
              <a:latin typeface="微软雅黑" panose="020B0503020204020204" pitchFamily="34" charset="-122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Shape 1926"/>
          <p:cNvSpPr/>
          <p:nvPr/>
        </p:nvSpPr>
        <p:spPr>
          <a:xfrm>
            <a:off x="4070468" y="2892385"/>
            <a:ext cx="1498259" cy="1498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8" y="15372"/>
                </a:moveTo>
                <a:cubicBezTo>
                  <a:pt x="8371" y="15376"/>
                  <a:pt x="6391" y="13403"/>
                  <a:pt x="6387" y="10966"/>
                </a:cubicBezTo>
                <a:cubicBezTo>
                  <a:pt x="6383" y="8528"/>
                  <a:pt x="8355" y="6548"/>
                  <a:pt x="10793" y="6545"/>
                </a:cubicBezTo>
                <a:cubicBezTo>
                  <a:pt x="13231" y="6540"/>
                  <a:pt x="15211" y="8514"/>
                  <a:pt x="15215" y="10951"/>
                </a:cubicBezTo>
                <a:cubicBezTo>
                  <a:pt x="15219" y="13389"/>
                  <a:pt x="13246" y="15368"/>
                  <a:pt x="10808" y="15372"/>
                </a:cubicBezTo>
                <a:close/>
                <a:moveTo>
                  <a:pt x="21600" y="11965"/>
                </a:moveTo>
                <a:cubicBezTo>
                  <a:pt x="21537" y="11178"/>
                  <a:pt x="21536" y="10387"/>
                  <a:pt x="21597" y="9600"/>
                </a:cubicBezTo>
                <a:cubicBezTo>
                  <a:pt x="20571" y="9522"/>
                  <a:pt x="19545" y="9442"/>
                  <a:pt x="18521" y="9364"/>
                </a:cubicBezTo>
                <a:cubicBezTo>
                  <a:pt x="18437" y="8954"/>
                  <a:pt x="18321" y="8557"/>
                  <a:pt x="18176" y="8175"/>
                </a:cubicBezTo>
                <a:cubicBezTo>
                  <a:pt x="19029" y="7586"/>
                  <a:pt x="19882" y="6998"/>
                  <a:pt x="20735" y="6409"/>
                </a:cubicBezTo>
                <a:cubicBezTo>
                  <a:pt x="20287" y="5760"/>
                  <a:pt x="19890" y="5075"/>
                  <a:pt x="19550" y="4363"/>
                </a:cubicBezTo>
                <a:cubicBezTo>
                  <a:pt x="18600" y="4819"/>
                  <a:pt x="17648" y="5274"/>
                  <a:pt x="16697" y="5729"/>
                </a:cubicBezTo>
                <a:cubicBezTo>
                  <a:pt x="16434" y="5433"/>
                  <a:pt x="16149" y="5156"/>
                  <a:pt x="15844" y="4902"/>
                </a:cubicBezTo>
                <a:cubicBezTo>
                  <a:pt x="16299" y="3945"/>
                  <a:pt x="16754" y="2988"/>
                  <a:pt x="17209" y="2030"/>
                </a:cubicBezTo>
                <a:cubicBezTo>
                  <a:pt x="16495" y="1691"/>
                  <a:pt x="15810" y="1297"/>
                  <a:pt x="15159" y="852"/>
                </a:cubicBezTo>
                <a:cubicBezTo>
                  <a:pt x="14555" y="1733"/>
                  <a:pt x="13951" y="2616"/>
                  <a:pt x="13346" y="3498"/>
                </a:cubicBezTo>
                <a:cubicBezTo>
                  <a:pt x="12982" y="3374"/>
                  <a:pt x="12608" y="3275"/>
                  <a:pt x="12222" y="3205"/>
                </a:cubicBezTo>
                <a:cubicBezTo>
                  <a:pt x="12136" y="2137"/>
                  <a:pt x="12050" y="1069"/>
                  <a:pt x="11965" y="0"/>
                </a:cubicBezTo>
                <a:cubicBezTo>
                  <a:pt x="11177" y="64"/>
                  <a:pt x="10386" y="66"/>
                  <a:pt x="9600" y="4"/>
                </a:cubicBezTo>
                <a:cubicBezTo>
                  <a:pt x="9518" y="1073"/>
                  <a:pt x="9435" y="2142"/>
                  <a:pt x="9353" y="3210"/>
                </a:cubicBezTo>
                <a:cubicBezTo>
                  <a:pt x="8968" y="3282"/>
                  <a:pt x="8593" y="3381"/>
                  <a:pt x="8229" y="3506"/>
                </a:cubicBezTo>
                <a:cubicBezTo>
                  <a:pt x="7622" y="2627"/>
                  <a:pt x="7015" y="1746"/>
                  <a:pt x="6409" y="866"/>
                </a:cubicBezTo>
                <a:cubicBezTo>
                  <a:pt x="5759" y="1314"/>
                  <a:pt x="5074" y="1710"/>
                  <a:pt x="4362" y="2052"/>
                </a:cubicBezTo>
                <a:cubicBezTo>
                  <a:pt x="4821" y="3008"/>
                  <a:pt x="5278" y="3964"/>
                  <a:pt x="5736" y="4920"/>
                </a:cubicBezTo>
                <a:cubicBezTo>
                  <a:pt x="5432" y="5175"/>
                  <a:pt x="5148" y="5452"/>
                  <a:pt x="4886" y="5749"/>
                </a:cubicBezTo>
                <a:cubicBezTo>
                  <a:pt x="3933" y="5298"/>
                  <a:pt x="2982" y="4845"/>
                  <a:pt x="2029" y="4393"/>
                </a:cubicBezTo>
                <a:cubicBezTo>
                  <a:pt x="1690" y="5105"/>
                  <a:pt x="1296" y="5792"/>
                  <a:pt x="850" y="6443"/>
                </a:cubicBezTo>
                <a:cubicBezTo>
                  <a:pt x="1705" y="7028"/>
                  <a:pt x="2560" y="7614"/>
                  <a:pt x="3416" y="8199"/>
                </a:cubicBezTo>
                <a:cubicBezTo>
                  <a:pt x="3273" y="8583"/>
                  <a:pt x="3157" y="8980"/>
                  <a:pt x="3075" y="9390"/>
                </a:cubicBezTo>
                <a:cubicBezTo>
                  <a:pt x="2050" y="9472"/>
                  <a:pt x="1025" y="9554"/>
                  <a:pt x="0" y="9636"/>
                </a:cubicBezTo>
                <a:cubicBezTo>
                  <a:pt x="63" y="10424"/>
                  <a:pt x="64" y="11214"/>
                  <a:pt x="4" y="12001"/>
                </a:cubicBezTo>
                <a:cubicBezTo>
                  <a:pt x="1010" y="12078"/>
                  <a:pt x="2016" y="12156"/>
                  <a:pt x="3022" y="12234"/>
                </a:cubicBezTo>
                <a:cubicBezTo>
                  <a:pt x="3092" y="12665"/>
                  <a:pt x="3197" y="13084"/>
                  <a:pt x="3334" y="13489"/>
                </a:cubicBezTo>
                <a:cubicBezTo>
                  <a:pt x="2512" y="14057"/>
                  <a:pt x="1688" y="14625"/>
                  <a:pt x="864" y="15192"/>
                </a:cubicBezTo>
                <a:cubicBezTo>
                  <a:pt x="1312" y="15843"/>
                  <a:pt x="1709" y="16526"/>
                  <a:pt x="2050" y="17238"/>
                </a:cubicBezTo>
                <a:cubicBezTo>
                  <a:pt x="2938" y="16813"/>
                  <a:pt x="3825" y="16388"/>
                  <a:pt x="4712" y="15963"/>
                </a:cubicBezTo>
                <a:cubicBezTo>
                  <a:pt x="4996" y="16310"/>
                  <a:pt x="5310" y="16631"/>
                  <a:pt x="5650" y="16924"/>
                </a:cubicBezTo>
                <a:cubicBezTo>
                  <a:pt x="5230" y="17807"/>
                  <a:pt x="4811" y="18689"/>
                  <a:pt x="4391" y="19572"/>
                </a:cubicBezTo>
                <a:cubicBezTo>
                  <a:pt x="5105" y="19910"/>
                  <a:pt x="5790" y="20305"/>
                  <a:pt x="6442" y="20750"/>
                </a:cubicBezTo>
                <a:cubicBezTo>
                  <a:pt x="6988" y="19952"/>
                  <a:pt x="7535" y="19156"/>
                  <a:pt x="8080" y="18358"/>
                </a:cubicBezTo>
                <a:cubicBezTo>
                  <a:pt x="8505" y="18514"/>
                  <a:pt x="8949" y="18635"/>
                  <a:pt x="9404" y="18717"/>
                </a:cubicBezTo>
                <a:cubicBezTo>
                  <a:pt x="9481" y="19678"/>
                  <a:pt x="9559" y="20639"/>
                  <a:pt x="9636" y="21600"/>
                </a:cubicBezTo>
                <a:cubicBezTo>
                  <a:pt x="10423" y="21537"/>
                  <a:pt x="11214" y="21536"/>
                  <a:pt x="12001" y="21597"/>
                </a:cubicBezTo>
                <a:cubicBezTo>
                  <a:pt x="12075" y="20635"/>
                  <a:pt x="12149" y="19673"/>
                  <a:pt x="12223" y="18712"/>
                </a:cubicBezTo>
                <a:cubicBezTo>
                  <a:pt x="12678" y="18628"/>
                  <a:pt x="13120" y="18506"/>
                  <a:pt x="13546" y="18349"/>
                </a:cubicBezTo>
                <a:cubicBezTo>
                  <a:pt x="14094" y="19145"/>
                  <a:pt x="14643" y="19940"/>
                  <a:pt x="15192" y="20736"/>
                </a:cubicBezTo>
                <a:cubicBezTo>
                  <a:pt x="15842" y="20287"/>
                  <a:pt x="16526" y="19891"/>
                  <a:pt x="17238" y="19550"/>
                </a:cubicBezTo>
                <a:cubicBezTo>
                  <a:pt x="16816" y="18668"/>
                  <a:pt x="16394" y="17788"/>
                  <a:pt x="15972" y="16907"/>
                </a:cubicBezTo>
                <a:cubicBezTo>
                  <a:pt x="16310" y="16613"/>
                  <a:pt x="16622" y="16290"/>
                  <a:pt x="16905" y="15942"/>
                </a:cubicBezTo>
                <a:cubicBezTo>
                  <a:pt x="17794" y="16365"/>
                  <a:pt x="18683" y="16787"/>
                  <a:pt x="19572" y="17208"/>
                </a:cubicBezTo>
                <a:cubicBezTo>
                  <a:pt x="19910" y="16495"/>
                  <a:pt x="20304" y="15810"/>
                  <a:pt x="20750" y="15160"/>
                </a:cubicBezTo>
                <a:cubicBezTo>
                  <a:pt x="19926" y="14594"/>
                  <a:pt x="19100" y="14029"/>
                  <a:pt x="18275" y="13465"/>
                </a:cubicBezTo>
                <a:cubicBezTo>
                  <a:pt x="18411" y="13059"/>
                  <a:pt x="18514" y="12640"/>
                  <a:pt x="18584" y="12208"/>
                </a:cubicBezTo>
                <a:cubicBezTo>
                  <a:pt x="19589" y="12126"/>
                  <a:pt x="20595" y="12045"/>
                  <a:pt x="21600" y="11965"/>
                </a:cubicBezTo>
                <a:close/>
              </a:path>
            </a:pathLst>
          </a:custGeom>
          <a:solidFill>
            <a:srgbClr val="EB340D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kern="0">
              <a:latin typeface="微软雅黑" panose="020B0503020204020204" pitchFamily="34" charset="-122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Shape 1927"/>
          <p:cNvSpPr/>
          <p:nvPr/>
        </p:nvSpPr>
        <p:spPr>
          <a:xfrm>
            <a:off x="5660746" y="3230824"/>
            <a:ext cx="1216710" cy="12167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8" y="15372"/>
                </a:moveTo>
                <a:cubicBezTo>
                  <a:pt x="8371" y="15376"/>
                  <a:pt x="6391" y="13403"/>
                  <a:pt x="6387" y="10966"/>
                </a:cubicBezTo>
                <a:cubicBezTo>
                  <a:pt x="6383" y="8528"/>
                  <a:pt x="8355" y="6548"/>
                  <a:pt x="10793" y="6545"/>
                </a:cubicBezTo>
                <a:cubicBezTo>
                  <a:pt x="13231" y="6540"/>
                  <a:pt x="15211" y="8514"/>
                  <a:pt x="15215" y="10951"/>
                </a:cubicBezTo>
                <a:cubicBezTo>
                  <a:pt x="15219" y="13389"/>
                  <a:pt x="13246" y="15368"/>
                  <a:pt x="10808" y="15372"/>
                </a:cubicBezTo>
                <a:close/>
                <a:moveTo>
                  <a:pt x="21600" y="11965"/>
                </a:moveTo>
                <a:cubicBezTo>
                  <a:pt x="21537" y="11178"/>
                  <a:pt x="21536" y="10387"/>
                  <a:pt x="21597" y="9600"/>
                </a:cubicBezTo>
                <a:cubicBezTo>
                  <a:pt x="20571" y="9522"/>
                  <a:pt x="19545" y="9442"/>
                  <a:pt x="18521" y="9364"/>
                </a:cubicBezTo>
                <a:cubicBezTo>
                  <a:pt x="18437" y="8954"/>
                  <a:pt x="18321" y="8557"/>
                  <a:pt x="18176" y="8175"/>
                </a:cubicBezTo>
                <a:cubicBezTo>
                  <a:pt x="19029" y="7586"/>
                  <a:pt x="19882" y="6998"/>
                  <a:pt x="20735" y="6409"/>
                </a:cubicBezTo>
                <a:cubicBezTo>
                  <a:pt x="20287" y="5760"/>
                  <a:pt x="19890" y="5075"/>
                  <a:pt x="19550" y="4363"/>
                </a:cubicBezTo>
                <a:cubicBezTo>
                  <a:pt x="18600" y="4819"/>
                  <a:pt x="17648" y="5274"/>
                  <a:pt x="16697" y="5729"/>
                </a:cubicBezTo>
                <a:cubicBezTo>
                  <a:pt x="16434" y="5433"/>
                  <a:pt x="16149" y="5156"/>
                  <a:pt x="15844" y="4902"/>
                </a:cubicBezTo>
                <a:cubicBezTo>
                  <a:pt x="16299" y="3945"/>
                  <a:pt x="16754" y="2988"/>
                  <a:pt x="17209" y="2030"/>
                </a:cubicBezTo>
                <a:cubicBezTo>
                  <a:pt x="16495" y="1691"/>
                  <a:pt x="15810" y="1297"/>
                  <a:pt x="15159" y="852"/>
                </a:cubicBezTo>
                <a:cubicBezTo>
                  <a:pt x="14555" y="1733"/>
                  <a:pt x="13951" y="2616"/>
                  <a:pt x="13346" y="3498"/>
                </a:cubicBezTo>
                <a:cubicBezTo>
                  <a:pt x="12982" y="3374"/>
                  <a:pt x="12608" y="3275"/>
                  <a:pt x="12222" y="3205"/>
                </a:cubicBezTo>
                <a:cubicBezTo>
                  <a:pt x="12136" y="2137"/>
                  <a:pt x="12050" y="1069"/>
                  <a:pt x="11965" y="0"/>
                </a:cubicBezTo>
                <a:cubicBezTo>
                  <a:pt x="11177" y="64"/>
                  <a:pt x="10386" y="66"/>
                  <a:pt x="9600" y="4"/>
                </a:cubicBezTo>
                <a:cubicBezTo>
                  <a:pt x="9518" y="1073"/>
                  <a:pt x="9435" y="2142"/>
                  <a:pt x="9353" y="3210"/>
                </a:cubicBezTo>
                <a:cubicBezTo>
                  <a:pt x="8968" y="3282"/>
                  <a:pt x="8593" y="3381"/>
                  <a:pt x="8229" y="3506"/>
                </a:cubicBezTo>
                <a:cubicBezTo>
                  <a:pt x="7622" y="2627"/>
                  <a:pt x="7015" y="1746"/>
                  <a:pt x="6409" y="866"/>
                </a:cubicBezTo>
                <a:cubicBezTo>
                  <a:pt x="5759" y="1314"/>
                  <a:pt x="5074" y="1710"/>
                  <a:pt x="4362" y="2052"/>
                </a:cubicBezTo>
                <a:cubicBezTo>
                  <a:pt x="4821" y="3008"/>
                  <a:pt x="5278" y="3964"/>
                  <a:pt x="5736" y="4920"/>
                </a:cubicBezTo>
                <a:cubicBezTo>
                  <a:pt x="5432" y="5175"/>
                  <a:pt x="5148" y="5452"/>
                  <a:pt x="4886" y="5749"/>
                </a:cubicBezTo>
                <a:cubicBezTo>
                  <a:pt x="3933" y="5298"/>
                  <a:pt x="2982" y="4845"/>
                  <a:pt x="2029" y="4393"/>
                </a:cubicBezTo>
                <a:cubicBezTo>
                  <a:pt x="1690" y="5105"/>
                  <a:pt x="1296" y="5792"/>
                  <a:pt x="850" y="6443"/>
                </a:cubicBezTo>
                <a:cubicBezTo>
                  <a:pt x="1705" y="7028"/>
                  <a:pt x="2560" y="7614"/>
                  <a:pt x="3416" y="8199"/>
                </a:cubicBezTo>
                <a:cubicBezTo>
                  <a:pt x="3273" y="8583"/>
                  <a:pt x="3157" y="8980"/>
                  <a:pt x="3075" y="9390"/>
                </a:cubicBezTo>
                <a:cubicBezTo>
                  <a:pt x="2050" y="9472"/>
                  <a:pt x="1025" y="9554"/>
                  <a:pt x="0" y="9636"/>
                </a:cubicBezTo>
                <a:cubicBezTo>
                  <a:pt x="63" y="10424"/>
                  <a:pt x="64" y="11214"/>
                  <a:pt x="4" y="12001"/>
                </a:cubicBezTo>
                <a:cubicBezTo>
                  <a:pt x="1010" y="12078"/>
                  <a:pt x="2016" y="12156"/>
                  <a:pt x="3022" y="12234"/>
                </a:cubicBezTo>
                <a:cubicBezTo>
                  <a:pt x="3092" y="12665"/>
                  <a:pt x="3197" y="13084"/>
                  <a:pt x="3334" y="13489"/>
                </a:cubicBezTo>
                <a:cubicBezTo>
                  <a:pt x="2512" y="14057"/>
                  <a:pt x="1688" y="14625"/>
                  <a:pt x="864" y="15192"/>
                </a:cubicBezTo>
                <a:cubicBezTo>
                  <a:pt x="1312" y="15843"/>
                  <a:pt x="1709" y="16526"/>
                  <a:pt x="2050" y="17238"/>
                </a:cubicBezTo>
                <a:cubicBezTo>
                  <a:pt x="2938" y="16813"/>
                  <a:pt x="3825" y="16388"/>
                  <a:pt x="4712" y="15963"/>
                </a:cubicBezTo>
                <a:cubicBezTo>
                  <a:pt x="4996" y="16310"/>
                  <a:pt x="5310" y="16631"/>
                  <a:pt x="5650" y="16924"/>
                </a:cubicBezTo>
                <a:cubicBezTo>
                  <a:pt x="5230" y="17807"/>
                  <a:pt x="4811" y="18689"/>
                  <a:pt x="4391" y="19572"/>
                </a:cubicBezTo>
                <a:cubicBezTo>
                  <a:pt x="5105" y="19910"/>
                  <a:pt x="5790" y="20305"/>
                  <a:pt x="6442" y="20750"/>
                </a:cubicBezTo>
                <a:cubicBezTo>
                  <a:pt x="6988" y="19952"/>
                  <a:pt x="7535" y="19156"/>
                  <a:pt x="8080" y="18358"/>
                </a:cubicBezTo>
                <a:cubicBezTo>
                  <a:pt x="8505" y="18514"/>
                  <a:pt x="8949" y="18635"/>
                  <a:pt x="9404" y="18717"/>
                </a:cubicBezTo>
                <a:cubicBezTo>
                  <a:pt x="9481" y="19678"/>
                  <a:pt x="9559" y="20639"/>
                  <a:pt x="9636" y="21600"/>
                </a:cubicBezTo>
                <a:cubicBezTo>
                  <a:pt x="10423" y="21537"/>
                  <a:pt x="11214" y="21536"/>
                  <a:pt x="12001" y="21597"/>
                </a:cubicBezTo>
                <a:cubicBezTo>
                  <a:pt x="12075" y="20635"/>
                  <a:pt x="12149" y="19673"/>
                  <a:pt x="12223" y="18712"/>
                </a:cubicBezTo>
                <a:cubicBezTo>
                  <a:pt x="12678" y="18628"/>
                  <a:pt x="13120" y="18506"/>
                  <a:pt x="13546" y="18349"/>
                </a:cubicBezTo>
                <a:cubicBezTo>
                  <a:pt x="14094" y="19145"/>
                  <a:pt x="14643" y="19940"/>
                  <a:pt x="15192" y="20736"/>
                </a:cubicBezTo>
                <a:cubicBezTo>
                  <a:pt x="15842" y="20287"/>
                  <a:pt x="16526" y="19891"/>
                  <a:pt x="17238" y="19550"/>
                </a:cubicBezTo>
                <a:cubicBezTo>
                  <a:pt x="16816" y="18668"/>
                  <a:pt x="16394" y="17788"/>
                  <a:pt x="15972" y="16907"/>
                </a:cubicBezTo>
                <a:cubicBezTo>
                  <a:pt x="16310" y="16613"/>
                  <a:pt x="16622" y="16290"/>
                  <a:pt x="16905" y="15942"/>
                </a:cubicBezTo>
                <a:cubicBezTo>
                  <a:pt x="17794" y="16365"/>
                  <a:pt x="18683" y="16787"/>
                  <a:pt x="19572" y="17208"/>
                </a:cubicBezTo>
                <a:cubicBezTo>
                  <a:pt x="19910" y="16495"/>
                  <a:pt x="20304" y="15810"/>
                  <a:pt x="20750" y="15160"/>
                </a:cubicBezTo>
                <a:cubicBezTo>
                  <a:pt x="19926" y="14594"/>
                  <a:pt x="19100" y="14029"/>
                  <a:pt x="18275" y="13465"/>
                </a:cubicBezTo>
                <a:cubicBezTo>
                  <a:pt x="18411" y="13059"/>
                  <a:pt x="18514" y="12640"/>
                  <a:pt x="18584" y="12208"/>
                </a:cubicBezTo>
                <a:cubicBezTo>
                  <a:pt x="19589" y="12126"/>
                  <a:pt x="20595" y="12045"/>
                  <a:pt x="21600" y="11965"/>
                </a:cubicBezTo>
                <a:close/>
              </a:path>
            </a:pathLst>
          </a:custGeom>
          <a:solidFill>
            <a:srgbClr val="EB340D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kern="0">
              <a:latin typeface="微软雅黑" panose="020B0503020204020204" pitchFamily="34" charset="-122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2" name="Shape 1928"/>
          <p:cNvSpPr/>
          <p:nvPr/>
        </p:nvSpPr>
        <p:spPr>
          <a:xfrm>
            <a:off x="5462024" y="2478594"/>
            <a:ext cx="747531" cy="747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8" y="15372"/>
                </a:moveTo>
                <a:cubicBezTo>
                  <a:pt x="8371" y="15376"/>
                  <a:pt x="6391" y="13403"/>
                  <a:pt x="6387" y="10966"/>
                </a:cubicBezTo>
                <a:cubicBezTo>
                  <a:pt x="6383" y="8528"/>
                  <a:pt x="8355" y="6548"/>
                  <a:pt x="10793" y="6545"/>
                </a:cubicBezTo>
                <a:cubicBezTo>
                  <a:pt x="13231" y="6540"/>
                  <a:pt x="15211" y="8514"/>
                  <a:pt x="15215" y="10951"/>
                </a:cubicBezTo>
                <a:cubicBezTo>
                  <a:pt x="15219" y="13389"/>
                  <a:pt x="13246" y="15368"/>
                  <a:pt x="10808" y="15372"/>
                </a:cubicBezTo>
                <a:close/>
                <a:moveTo>
                  <a:pt x="21600" y="11965"/>
                </a:moveTo>
                <a:cubicBezTo>
                  <a:pt x="21537" y="11178"/>
                  <a:pt x="21536" y="10387"/>
                  <a:pt x="21597" y="9600"/>
                </a:cubicBezTo>
                <a:cubicBezTo>
                  <a:pt x="20571" y="9522"/>
                  <a:pt x="19545" y="9442"/>
                  <a:pt x="18521" y="9364"/>
                </a:cubicBezTo>
                <a:cubicBezTo>
                  <a:pt x="18437" y="8954"/>
                  <a:pt x="18321" y="8557"/>
                  <a:pt x="18176" y="8175"/>
                </a:cubicBezTo>
                <a:cubicBezTo>
                  <a:pt x="19029" y="7586"/>
                  <a:pt x="19882" y="6998"/>
                  <a:pt x="20735" y="6409"/>
                </a:cubicBezTo>
                <a:cubicBezTo>
                  <a:pt x="20287" y="5760"/>
                  <a:pt x="19890" y="5075"/>
                  <a:pt x="19550" y="4363"/>
                </a:cubicBezTo>
                <a:cubicBezTo>
                  <a:pt x="18600" y="4819"/>
                  <a:pt x="17648" y="5274"/>
                  <a:pt x="16697" y="5729"/>
                </a:cubicBezTo>
                <a:cubicBezTo>
                  <a:pt x="16434" y="5433"/>
                  <a:pt x="16149" y="5156"/>
                  <a:pt x="15844" y="4902"/>
                </a:cubicBezTo>
                <a:cubicBezTo>
                  <a:pt x="16299" y="3945"/>
                  <a:pt x="16754" y="2988"/>
                  <a:pt x="17209" y="2030"/>
                </a:cubicBezTo>
                <a:cubicBezTo>
                  <a:pt x="16495" y="1691"/>
                  <a:pt x="15810" y="1297"/>
                  <a:pt x="15159" y="852"/>
                </a:cubicBezTo>
                <a:cubicBezTo>
                  <a:pt x="14555" y="1733"/>
                  <a:pt x="13951" y="2616"/>
                  <a:pt x="13346" y="3498"/>
                </a:cubicBezTo>
                <a:cubicBezTo>
                  <a:pt x="12982" y="3374"/>
                  <a:pt x="12608" y="3275"/>
                  <a:pt x="12222" y="3205"/>
                </a:cubicBezTo>
                <a:cubicBezTo>
                  <a:pt x="12136" y="2137"/>
                  <a:pt x="12050" y="1069"/>
                  <a:pt x="11965" y="0"/>
                </a:cubicBezTo>
                <a:cubicBezTo>
                  <a:pt x="11177" y="64"/>
                  <a:pt x="10386" y="66"/>
                  <a:pt x="9600" y="4"/>
                </a:cubicBezTo>
                <a:cubicBezTo>
                  <a:pt x="9518" y="1073"/>
                  <a:pt x="9435" y="2142"/>
                  <a:pt x="9353" y="3210"/>
                </a:cubicBezTo>
                <a:cubicBezTo>
                  <a:pt x="8968" y="3282"/>
                  <a:pt x="8593" y="3381"/>
                  <a:pt x="8229" y="3506"/>
                </a:cubicBezTo>
                <a:cubicBezTo>
                  <a:pt x="7622" y="2627"/>
                  <a:pt x="7015" y="1746"/>
                  <a:pt x="6409" y="866"/>
                </a:cubicBezTo>
                <a:cubicBezTo>
                  <a:pt x="5759" y="1314"/>
                  <a:pt x="5074" y="1710"/>
                  <a:pt x="4362" y="2052"/>
                </a:cubicBezTo>
                <a:cubicBezTo>
                  <a:pt x="4821" y="3008"/>
                  <a:pt x="5278" y="3964"/>
                  <a:pt x="5736" y="4920"/>
                </a:cubicBezTo>
                <a:cubicBezTo>
                  <a:pt x="5432" y="5175"/>
                  <a:pt x="5148" y="5452"/>
                  <a:pt x="4886" y="5749"/>
                </a:cubicBezTo>
                <a:cubicBezTo>
                  <a:pt x="3933" y="5298"/>
                  <a:pt x="2982" y="4845"/>
                  <a:pt x="2029" y="4393"/>
                </a:cubicBezTo>
                <a:cubicBezTo>
                  <a:pt x="1690" y="5105"/>
                  <a:pt x="1296" y="5792"/>
                  <a:pt x="850" y="6443"/>
                </a:cubicBezTo>
                <a:cubicBezTo>
                  <a:pt x="1705" y="7028"/>
                  <a:pt x="2560" y="7614"/>
                  <a:pt x="3416" y="8199"/>
                </a:cubicBezTo>
                <a:cubicBezTo>
                  <a:pt x="3273" y="8583"/>
                  <a:pt x="3157" y="8980"/>
                  <a:pt x="3075" y="9390"/>
                </a:cubicBezTo>
                <a:cubicBezTo>
                  <a:pt x="2050" y="9472"/>
                  <a:pt x="1025" y="9554"/>
                  <a:pt x="0" y="9636"/>
                </a:cubicBezTo>
                <a:cubicBezTo>
                  <a:pt x="63" y="10424"/>
                  <a:pt x="64" y="11214"/>
                  <a:pt x="4" y="12001"/>
                </a:cubicBezTo>
                <a:cubicBezTo>
                  <a:pt x="1010" y="12078"/>
                  <a:pt x="2016" y="12156"/>
                  <a:pt x="3022" y="12234"/>
                </a:cubicBezTo>
                <a:cubicBezTo>
                  <a:pt x="3092" y="12665"/>
                  <a:pt x="3197" y="13084"/>
                  <a:pt x="3334" y="13489"/>
                </a:cubicBezTo>
                <a:cubicBezTo>
                  <a:pt x="2512" y="14057"/>
                  <a:pt x="1688" y="14625"/>
                  <a:pt x="864" y="15192"/>
                </a:cubicBezTo>
                <a:cubicBezTo>
                  <a:pt x="1312" y="15843"/>
                  <a:pt x="1709" y="16526"/>
                  <a:pt x="2050" y="17238"/>
                </a:cubicBezTo>
                <a:cubicBezTo>
                  <a:pt x="2938" y="16813"/>
                  <a:pt x="3825" y="16388"/>
                  <a:pt x="4712" y="15963"/>
                </a:cubicBezTo>
                <a:cubicBezTo>
                  <a:pt x="4996" y="16310"/>
                  <a:pt x="5310" y="16631"/>
                  <a:pt x="5650" y="16924"/>
                </a:cubicBezTo>
                <a:cubicBezTo>
                  <a:pt x="5230" y="17807"/>
                  <a:pt x="4811" y="18689"/>
                  <a:pt x="4391" y="19572"/>
                </a:cubicBezTo>
                <a:cubicBezTo>
                  <a:pt x="5105" y="19910"/>
                  <a:pt x="5790" y="20305"/>
                  <a:pt x="6442" y="20750"/>
                </a:cubicBezTo>
                <a:cubicBezTo>
                  <a:pt x="6988" y="19952"/>
                  <a:pt x="7535" y="19156"/>
                  <a:pt x="8080" y="18358"/>
                </a:cubicBezTo>
                <a:cubicBezTo>
                  <a:pt x="8505" y="18514"/>
                  <a:pt x="8949" y="18635"/>
                  <a:pt x="9404" y="18717"/>
                </a:cubicBezTo>
                <a:cubicBezTo>
                  <a:pt x="9481" y="19678"/>
                  <a:pt x="9559" y="20639"/>
                  <a:pt x="9636" y="21600"/>
                </a:cubicBezTo>
                <a:cubicBezTo>
                  <a:pt x="10423" y="21537"/>
                  <a:pt x="11214" y="21536"/>
                  <a:pt x="12001" y="21597"/>
                </a:cubicBezTo>
                <a:cubicBezTo>
                  <a:pt x="12075" y="20635"/>
                  <a:pt x="12149" y="19673"/>
                  <a:pt x="12223" y="18712"/>
                </a:cubicBezTo>
                <a:cubicBezTo>
                  <a:pt x="12678" y="18628"/>
                  <a:pt x="13120" y="18506"/>
                  <a:pt x="13546" y="18349"/>
                </a:cubicBezTo>
                <a:cubicBezTo>
                  <a:pt x="14094" y="19145"/>
                  <a:pt x="14643" y="19940"/>
                  <a:pt x="15192" y="20736"/>
                </a:cubicBezTo>
                <a:cubicBezTo>
                  <a:pt x="15842" y="20287"/>
                  <a:pt x="16526" y="19891"/>
                  <a:pt x="17238" y="19550"/>
                </a:cubicBezTo>
                <a:cubicBezTo>
                  <a:pt x="16816" y="18668"/>
                  <a:pt x="16394" y="17788"/>
                  <a:pt x="15972" y="16907"/>
                </a:cubicBezTo>
                <a:cubicBezTo>
                  <a:pt x="16310" y="16613"/>
                  <a:pt x="16622" y="16290"/>
                  <a:pt x="16905" y="15942"/>
                </a:cubicBezTo>
                <a:cubicBezTo>
                  <a:pt x="17794" y="16365"/>
                  <a:pt x="18683" y="16787"/>
                  <a:pt x="19572" y="17208"/>
                </a:cubicBezTo>
                <a:cubicBezTo>
                  <a:pt x="19910" y="16495"/>
                  <a:pt x="20304" y="15810"/>
                  <a:pt x="20750" y="15160"/>
                </a:cubicBezTo>
                <a:cubicBezTo>
                  <a:pt x="19926" y="14594"/>
                  <a:pt x="19100" y="14029"/>
                  <a:pt x="18275" y="13465"/>
                </a:cubicBezTo>
                <a:cubicBezTo>
                  <a:pt x="18411" y="13059"/>
                  <a:pt x="18514" y="12640"/>
                  <a:pt x="18584" y="12208"/>
                </a:cubicBezTo>
                <a:cubicBezTo>
                  <a:pt x="19589" y="12126"/>
                  <a:pt x="20595" y="12045"/>
                  <a:pt x="21600" y="11965"/>
                </a:cubicBezTo>
                <a:close/>
              </a:path>
            </a:pathLst>
          </a:custGeom>
          <a:solidFill>
            <a:srgbClr val="EB340D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kern="0">
              <a:latin typeface="微软雅黑" panose="020B0503020204020204" pitchFamily="34" charset="-122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Shape 1929"/>
          <p:cNvSpPr/>
          <p:nvPr/>
        </p:nvSpPr>
        <p:spPr>
          <a:xfrm>
            <a:off x="6601402" y="4314686"/>
            <a:ext cx="686169" cy="6861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8" y="15372"/>
                </a:moveTo>
                <a:cubicBezTo>
                  <a:pt x="8371" y="15376"/>
                  <a:pt x="6391" y="13403"/>
                  <a:pt x="6387" y="10966"/>
                </a:cubicBezTo>
                <a:cubicBezTo>
                  <a:pt x="6383" y="8528"/>
                  <a:pt x="8355" y="6548"/>
                  <a:pt x="10793" y="6545"/>
                </a:cubicBezTo>
                <a:cubicBezTo>
                  <a:pt x="13231" y="6540"/>
                  <a:pt x="15211" y="8514"/>
                  <a:pt x="15215" y="10951"/>
                </a:cubicBezTo>
                <a:cubicBezTo>
                  <a:pt x="15219" y="13389"/>
                  <a:pt x="13246" y="15368"/>
                  <a:pt x="10808" y="15372"/>
                </a:cubicBezTo>
                <a:close/>
                <a:moveTo>
                  <a:pt x="21600" y="11965"/>
                </a:moveTo>
                <a:cubicBezTo>
                  <a:pt x="21537" y="11178"/>
                  <a:pt x="21536" y="10387"/>
                  <a:pt x="21597" y="9600"/>
                </a:cubicBezTo>
                <a:cubicBezTo>
                  <a:pt x="20571" y="9522"/>
                  <a:pt x="19545" y="9442"/>
                  <a:pt x="18521" y="9364"/>
                </a:cubicBezTo>
                <a:cubicBezTo>
                  <a:pt x="18437" y="8954"/>
                  <a:pt x="18321" y="8557"/>
                  <a:pt x="18176" y="8175"/>
                </a:cubicBezTo>
                <a:cubicBezTo>
                  <a:pt x="19029" y="7586"/>
                  <a:pt x="19882" y="6998"/>
                  <a:pt x="20735" y="6409"/>
                </a:cubicBezTo>
                <a:cubicBezTo>
                  <a:pt x="20287" y="5760"/>
                  <a:pt x="19890" y="5075"/>
                  <a:pt x="19550" y="4363"/>
                </a:cubicBezTo>
                <a:cubicBezTo>
                  <a:pt x="18600" y="4819"/>
                  <a:pt x="17648" y="5274"/>
                  <a:pt x="16697" y="5729"/>
                </a:cubicBezTo>
                <a:cubicBezTo>
                  <a:pt x="16434" y="5433"/>
                  <a:pt x="16149" y="5156"/>
                  <a:pt x="15844" y="4902"/>
                </a:cubicBezTo>
                <a:cubicBezTo>
                  <a:pt x="16299" y="3945"/>
                  <a:pt x="16754" y="2988"/>
                  <a:pt x="17209" y="2030"/>
                </a:cubicBezTo>
                <a:cubicBezTo>
                  <a:pt x="16495" y="1691"/>
                  <a:pt x="15810" y="1297"/>
                  <a:pt x="15159" y="852"/>
                </a:cubicBezTo>
                <a:cubicBezTo>
                  <a:pt x="14555" y="1733"/>
                  <a:pt x="13951" y="2616"/>
                  <a:pt x="13346" y="3498"/>
                </a:cubicBezTo>
                <a:cubicBezTo>
                  <a:pt x="12982" y="3374"/>
                  <a:pt x="12608" y="3275"/>
                  <a:pt x="12222" y="3205"/>
                </a:cubicBezTo>
                <a:cubicBezTo>
                  <a:pt x="12136" y="2137"/>
                  <a:pt x="12050" y="1069"/>
                  <a:pt x="11965" y="0"/>
                </a:cubicBezTo>
                <a:cubicBezTo>
                  <a:pt x="11177" y="64"/>
                  <a:pt x="10386" y="66"/>
                  <a:pt x="9600" y="4"/>
                </a:cubicBezTo>
                <a:cubicBezTo>
                  <a:pt x="9518" y="1073"/>
                  <a:pt x="9435" y="2142"/>
                  <a:pt x="9353" y="3210"/>
                </a:cubicBezTo>
                <a:cubicBezTo>
                  <a:pt x="8968" y="3282"/>
                  <a:pt x="8593" y="3381"/>
                  <a:pt x="8229" y="3506"/>
                </a:cubicBezTo>
                <a:cubicBezTo>
                  <a:pt x="7622" y="2627"/>
                  <a:pt x="7015" y="1746"/>
                  <a:pt x="6409" y="866"/>
                </a:cubicBezTo>
                <a:cubicBezTo>
                  <a:pt x="5759" y="1314"/>
                  <a:pt x="5074" y="1710"/>
                  <a:pt x="4362" y="2052"/>
                </a:cubicBezTo>
                <a:cubicBezTo>
                  <a:pt x="4821" y="3008"/>
                  <a:pt x="5278" y="3964"/>
                  <a:pt x="5736" y="4920"/>
                </a:cubicBezTo>
                <a:cubicBezTo>
                  <a:pt x="5432" y="5175"/>
                  <a:pt x="5148" y="5452"/>
                  <a:pt x="4886" y="5749"/>
                </a:cubicBezTo>
                <a:cubicBezTo>
                  <a:pt x="3933" y="5298"/>
                  <a:pt x="2982" y="4845"/>
                  <a:pt x="2029" y="4393"/>
                </a:cubicBezTo>
                <a:cubicBezTo>
                  <a:pt x="1690" y="5105"/>
                  <a:pt x="1296" y="5792"/>
                  <a:pt x="850" y="6443"/>
                </a:cubicBezTo>
                <a:cubicBezTo>
                  <a:pt x="1705" y="7028"/>
                  <a:pt x="2560" y="7614"/>
                  <a:pt x="3416" y="8199"/>
                </a:cubicBezTo>
                <a:cubicBezTo>
                  <a:pt x="3273" y="8583"/>
                  <a:pt x="3157" y="8980"/>
                  <a:pt x="3075" y="9390"/>
                </a:cubicBezTo>
                <a:cubicBezTo>
                  <a:pt x="2050" y="9472"/>
                  <a:pt x="1025" y="9554"/>
                  <a:pt x="0" y="9636"/>
                </a:cubicBezTo>
                <a:cubicBezTo>
                  <a:pt x="63" y="10424"/>
                  <a:pt x="64" y="11214"/>
                  <a:pt x="4" y="12001"/>
                </a:cubicBezTo>
                <a:cubicBezTo>
                  <a:pt x="1010" y="12078"/>
                  <a:pt x="2016" y="12156"/>
                  <a:pt x="3022" y="12234"/>
                </a:cubicBezTo>
                <a:cubicBezTo>
                  <a:pt x="3092" y="12665"/>
                  <a:pt x="3197" y="13084"/>
                  <a:pt x="3334" y="13489"/>
                </a:cubicBezTo>
                <a:cubicBezTo>
                  <a:pt x="2512" y="14057"/>
                  <a:pt x="1688" y="14625"/>
                  <a:pt x="864" y="15192"/>
                </a:cubicBezTo>
                <a:cubicBezTo>
                  <a:pt x="1312" y="15843"/>
                  <a:pt x="1709" y="16526"/>
                  <a:pt x="2050" y="17238"/>
                </a:cubicBezTo>
                <a:cubicBezTo>
                  <a:pt x="2938" y="16813"/>
                  <a:pt x="3825" y="16388"/>
                  <a:pt x="4712" y="15963"/>
                </a:cubicBezTo>
                <a:cubicBezTo>
                  <a:pt x="4996" y="16310"/>
                  <a:pt x="5310" y="16631"/>
                  <a:pt x="5650" y="16924"/>
                </a:cubicBezTo>
                <a:cubicBezTo>
                  <a:pt x="5230" y="17807"/>
                  <a:pt x="4811" y="18689"/>
                  <a:pt x="4391" y="19572"/>
                </a:cubicBezTo>
                <a:cubicBezTo>
                  <a:pt x="5105" y="19910"/>
                  <a:pt x="5790" y="20305"/>
                  <a:pt x="6442" y="20750"/>
                </a:cubicBezTo>
                <a:cubicBezTo>
                  <a:pt x="6988" y="19952"/>
                  <a:pt x="7535" y="19156"/>
                  <a:pt x="8080" y="18358"/>
                </a:cubicBezTo>
                <a:cubicBezTo>
                  <a:pt x="8505" y="18514"/>
                  <a:pt x="8949" y="18635"/>
                  <a:pt x="9404" y="18717"/>
                </a:cubicBezTo>
                <a:cubicBezTo>
                  <a:pt x="9481" y="19678"/>
                  <a:pt x="9559" y="20639"/>
                  <a:pt x="9636" y="21600"/>
                </a:cubicBezTo>
                <a:cubicBezTo>
                  <a:pt x="10423" y="21537"/>
                  <a:pt x="11214" y="21536"/>
                  <a:pt x="12001" y="21597"/>
                </a:cubicBezTo>
                <a:cubicBezTo>
                  <a:pt x="12075" y="20635"/>
                  <a:pt x="12149" y="19673"/>
                  <a:pt x="12223" y="18712"/>
                </a:cubicBezTo>
                <a:cubicBezTo>
                  <a:pt x="12678" y="18628"/>
                  <a:pt x="13120" y="18506"/>
                  <a:pt x="13546" y="18349"/>
                </a:cubicBezTo>
                <a:cubicBezTo>
                  <a:pt x="14094" y="19145"/>
                  <a:pt x="14643" y="19940"/>
                  <a:pt x="15192" y="20736"/>
                </a:cubicBezTo>
                <a:cubicBezTo>
                  <a:pt x="15842" y="20287"/>
                  <a:pt x="16526" y="19891"/>
                  <a:pt x="17238" y="19550"/>
                </a:cubicBezTo>
                <a:cubicBezTo>
                  <a:pt x="16816" y="18668"/>
                  <a:pt x="16394" y="17788"/>
                  <a:pt x="15972" y="16907"/>
                </a:cubicBezTo>
                <a:cubicBezTo>
                  <a:pt x="16310" y="16613"/>
                  <a:pt x="16622" y="16290"/>
                  <a:pt x="16905" y="15942"/>
                </a:cubicBezTo>
                <a:cubicBezTo>
                  <a:pt x="17794" y="16365"/>
                  <a:pt x="18683" y="16787"/>
                  <a:pt x="19572" y="17208"/>
                </a:cubicBezTo>
                <a:cubicBezTo>
                  <a:pt x="19910" y="16495"/>
                  <a:pt x="20304" y="15810"/>
                  <a:pt x="20750" y="15160"/>
                </a:cubicBezTo>
                <a:cubicBezTo>
                  <a:pt x="19926" y="14594"/>
                  <a:pt x="19100" y="14029"/>
                  <a:pt x="18275" y="13465"/>
                </a:cubicBezTo>
                <a:cubicBezTo>
                  <a:pt x="18411" y="13059"/>
                  <a:pt x="18514" y="12640"/>
                  <a:pt x="18584" y="12208"/>
                </a:cubicBezTo>
                <a:cubicBezTo>
                  <a:pt x="19589" y="12126"/>
                  <a:pt x="20595" y="12045"/>
                  <a:pt x="21600" y="11965"/>
                </a:cubicBezTo>
                <a:close/>
              </a:path>
            </a:pathLst>
          </a:custGeom>
          <a:solidFill>
            <a:srgbClr val="EB340D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kern="0">
              <a:latin typeface="微软雅黑" panose="020B0503020204020204" pitchFamily="34" charset="-122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Shape 1930"/>
          <p:cNvSpPr/>
          <p:nvPr/>
        </p:nvSpPr>
        <p:spPr>
          <a:xfrm>
            <a:off x="6982348" y="2909599"/>
            <a:ext cx="1576079" cy="15761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8" y="15372"/>
                </a:moveTo>
                <a:cubicBezTo>
                  <a:pt x="8371" y="15376"/>
                  <a:pt x="6391" y="13403"/>
                  <a:pt x="6387" y="10966"/>
                </a:cubicBezTo>
                <a:cubicBezTo>
                  <a:pt x="6383" y="8528"/>
                  <a:pt x="8355" y="6548"/>
                  <a:pt x="10793" y="6545"/>
                </a:cubicBezTo>
                <a:cubicBezTo>
                  <a:pt x="13231" y="6540"/>
                  <a:pt x="15211" y="8514"/>
                  <a:pt x="15215" y="10951"/>
                </a:cubicBezTo>
                <a:cubicBezTo>
                  <a:pt x="15219" y="13389"/>
                  <a:pt x="13246" y="15368"/>
                  <a:pt x="10808" y="15372"/>
                </a:cubicBezTo>
                <a:close/>
                <a:moveTo>
                  <a:pt x="21600" y="11965"/>
                </a:moveTo>
                <a:cubicBezTo>
                  <a:pt x="21537" y="11178"/>
                  <a:pt x="21536" y="10387"/>
                  <a:pt x="21597" y="9600"/>
                </a:cubicBezTo>
                <a:cubicBezTo>
                  <a:pt x="20571" y="9522"/>
                  <a:pt x="19545" y="9442"/>
                  <a:pt x="18521" y="9364"/>
                </a:cubicBezTo>
                <a:cubicBezTo>
                  <a:pt x="18437" y="8954"/>
                  <a:pt x="18321" y="8557"/>
                  <a:pt x="18176" y="8175"/>
                </a:cubicBezTo>
                <a:cubicBezTo>
                  <a:pt x="19029" y="7586"/>
                  <a:pt x="19882" y="6998"/>
                  <a:pt x="20735" y="6409"/>
                </a:cubicBezTo>
                <a:cubicBezTo>
                  <a:pt x="20287" y="5760"/>
                  <a:pt x="19890" y="5075"/>
                  <a:pt x="19550" y="4363"/>
                </a:cubicBezTo>
                <a:cubicBezTo>
                  <a:pt x="18600" y="4819"/>
                  <a:pt x="17648" y="5274"/>
                  <a:pt x="16697" y="5729"/>
                </a:cubicBezTo>
                <a:cubicBezTo>
                  <a:pt x="16434" y="5433"/>
                  <a:pt x="16149" y="5156"/>
                  <a:pt x="15844" y="4902"/>
                </a:cubicBezTo>
                <a:cubicBezTo>
                  <a:pt x="16299" y="3945"/>
                  <a:pt x="16754" y="2988"/>
                  <a:pt x="17209" y="2030"/>
                </a:cubicBezTo>
                <a:cubicBezTo>
                  <a:pt x="16495" y="1691"/>
                  <a:pt x="15810" y="1297"/>
                  <a:pt x="15159" y="852"/>
                </a:cubicBezTo>
                <a:cubicBezTo>
                  <a:pt x="14555" y="1733"/>
                  <a:pt x="13951" y="2616"/>
                  <a:pt x="13346" y="3498"/>
                </a:cubicBezTo>
                <a:cubicBezTo>
                  <a:pt x="12982" y="3374"/>
                  <a:pt x="12608" y="3275"/>
                  <a:pt x="12222" y="3205"/>
                </a:cubicBezTo>
                <a:cubicBezTo>
                  <a:pt x="12136" y="2137"/>
                  <a:pt x="12050" y="1069"/>
                  <a:pt x="11965" y="0"/>
                </a:cubicBezTo>
                <a:cubicBezTo>
                  <a:pt x="11177" y="64"/>
                  <a:pt x="10386" y="66"/>
                  <a:pt x="9600" y="4"/>
                </a:cubicBezTo>
                <a:cubicBezTo>
                  <a:pt x="9518" y="1073"/>
                  <a:pt x="9435" y="2142"/>
                  <a:pt x="9353" y="3210"/>
                </a:cubicBezTo>
                <a:cubicBezTo>
                  <a:pt x="8968" y="3282"/>
                  <a:pt x="8593" y="3381"/>
                  <a:pt x="8229" y="3506"/>
                </a:cubicBezTo>
                <a:cubicBezTo>
                  <a:pt x="7622" y="2627"/>
                  <a:pt x="7015" y="1746"/>
                  <a:pt x="6409" y="866"/>
                </a:cubicBezTo>
                <a:cubicBezTo>
                  <a:pt x="5759" y="1314"/>
                  <a:pt x="5074" y="1710"/>
                  <a:pt x="4362" y="2052"/>
                </a:cubicBezTo>
                <a:cubicBezTo>
                  <a:pt x="4821" y="3008"/>
                  <a:pt x="5278" y="3964"/>
                  <a:pt x="5736" y="4920"/>
                </a:cubicBezTo>
                <a:cubicBezTo>
                  <a:pt x="5432" y="5175"/>
                  <a:pt x="5148" y="5452"/>
                  <a:pt x="4886" y="5749"/>
                </a:cubicBezTo>
                <a:cubicBezTo>
                  <a:pt x="3933" y="5298"/>
                  <a:pt x="2982" y="4845"/>
                  <a:pt x="2029" y="4393"/>
                </a:cubicBezTo>
                <a:cubicBezTo>
                  <a:pt x="1690" y="5105"/>
                  <a:pt x="1296" y="5792"/>
                  <a:pt x="850" y="6443"/>
                </a:cubicBezTo>
                <a:cubicBezTo>
                  <a:pt x="1705" y="7028"/>
                  <a:pt x="2560" y="7614"/>
                  <a:pt x="3416" y="8199"/>
                </a:cubicBezTo>
                <a:cubicBezTo>
                  <a:pt x="3273" y="8583"/>
                  <a:pt x="3157" y="8980"/>
                  <a:pt x="3075" y="9390"/>
                </a:cubicBezTo>
                <a:cubicBezTo>
                  <a:pt x="2050" y="9472"/>
                  <a:pt x="1025" y="9554"/>
                  <a:pt x="0" y="9636"/>
                </a:cubicBezTo>
                <a:cubicBezTo>
                  <a:pt x="63" y="10424"/>
                  <a:pt x="64" y="11214"/>
                  <a:pt x="4" y="12001"/>
                </a:cubicBezTo>
                <a:cubicBezTo>
                  <a:pt x="1010" y="12078"/>
                  <a:pt x="2016" y="12156"/>
                  <a:pt x="3022" y="12234"/>
                </a:cubicBezTo>
                <a:cubicBezTo>
                  <a:pt x="3092" y="12665"/>
                  <a:pt x="3197" y="13084"/>
                  <a:pt x="3334" y="13489"/>
                </a:cubicBezTo>
                <a:cubicBezTo>
                  <a:pt x="2512" y="14057"/>
                  <a:pt x="1688" y="14625"/>
                  <a:pt x="864" y="15192"/>
                </a:cubicBezTo>
                <a:cubicBezTo>
                  <a:pt x="1312" y="15843"/>
                  <a:pt x="1709" y="16526"/>
                  <a:pt x="2050" y="17238"/>
                </a:cubicBezTo>
                <a:cubicBezTo>
                  <a:pt x="2938" y="16813"/>
                  <a:pt x="3825" y="16388"/>
                  <a:pt x="4712" y="15963"/>
                </a:cubicBezTo>
                <a:cubicBezTo>
                  <a:pt x="4996" y="16310"/>
                  <a:pt x="5310" y="16631"/>
                  <a:pt x="5650" y="16924"/>
                </a:cubicBezTo>
                <a:cubicBezTo>
                  <a:pt x="5230" y="17807"/>
                  <a:pt x="4811" y="18689"/>
                  <a:pt x="4391" y="19572"/>
                </a:cubicBezTo>
                <a:cubicBezTo>
                  <a:pt x="5105" y="19910"/>
                  <a:pt x="5790" y="20305"/>
                  <a:pt x="6442" y="20750"/>
                </a:cubicBezTo>
                <a:cubicBezTo>
                  <a:pt x="6988" y="19952"/>
                  <a:pt x="7535" y="19156"/>
                  <a:pt x="8080" y="18358"/>
                </a:cubicBezTo>
                <a:cubicBezTo>
                  <a:pt x="8505" y="18514"/>
                  <a:pt x="8949" y="18635"/>
                  <a:pt x="9404" y="18717"/>
                </a:cubicBezTo>
                <a:cubicBezTo>
                  <a:pt x="9481" y="19678"/>
                  <a:pt x="9559" y="20639"/>
                  <a:pt x="9636" y="21600"/>
                </a:cubicBezTo>
                <a:cubicBezTo>
                  <a:pt x="10423" y="21537"/>
                  <a:pt x="11214" y="21536"/>
                  <a:pt x="12001" y="21597"/>
                </a:cubicBezTo>
                <a:cubicBezTo>
                  <a:pt x="12075" y="20635"/>
                  <a:pt x="12149" y="19673"/>
                  <a:pt x="12223" y="18712"/>
                </a:cubicBezTo>
                <a:cubicBezTo>
                  <a:pt x="12678" y="18628"/>
                  <a:pt x="13120" y="18506"/>
                  <a:pt x="13546" y="18349"/>
                </a:cubicBezTo>
                <a:cubicBezTo>
                  <a:pt x="14094" y="19145"/>
                  <a:pt x="14643" y="19940"/>
                  <a:pt x="15192" y="20736"/>
                </a:cubicBezTo>
                <a:cubicBezTo>
                  <a:pt x="15842" y="20287"/>
                  <a:pt x="16526" y="19891"/>
                  <a:pt x="17238" y="19550"/>
                </a:cubicBezTo>
                <a:cubicBezTo>
                  <a:pt x="16816" y="18668"/>
                  <a:pt x="16394" y="17788"/>
                  <a:pt x="15972" y="16907"/>
                </a:cubicBezTo>
                <a:cubicBezTo>
                  <a:pt x="16310" y="16613"/>
                  <a:pt x="16622" y="16290"/>
                  <a:pt x="16905" y="15942"/>
                </a:cubicBezTo>
                <a:cubicBezTo>
                  <a:pt x="17794" y="16365"/>
                  <a:pt x="18683" y="16787"/>
                  <a:pt x="19572" y="17208"/>
                </a:cubicBezTo>
                <a:cubicBezTo>
                  <a:pt x="19910" y="16495"/>
                  <a:pt x="20304" y="15810"/>
                  <a:pt x="20750" y="15160"/>
                </a:cubicBezTo>
                <a:cubicBezTo>
                  <a:pt x="19926" y="14594"/>
                  <a:pt x="19100" y="14029"/>
                  <a:pt x="18275" y="13465"/>
                </a:cubicBezTo>
                <a:cubicBezTo>
                  <a:pt x="18411" y="13059"/>
                  <a:pt x="18514" y="12640"/>
                  <a:pt x="18584" y="12208"/>
                </a:cubicBezTo>
                <a:cubicBezTo>
                  <a:pt x="19589" y="12126"/>
                  <a:pt x="20595" y="12045"/>
                  <a:pt x="21600" y="11965"/>
                </a:cubicBezTo>
                <a:close/>
              </a:path>
            </a:pathLst>
          </a:custGeom>
          <a:solidFill>
            <a:srgbClr val="EB340D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kern="0">
              <a:latin typeface="微软雅黑" panose="020B0503020204020204" pitchFamily="34" charset="-122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Shape 1935"/>
          <p:cNvSpPr/>
          <p:nvPr/>
        </p:nvSpPr>
        <p:spPr>
          <a:xfrm>
            <a:off x="7757627" y="3618610"/>
            <a:ext cx="1216030" cy="104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74" extrusionOk="0">
                <a:moveTo>
                  <a:pt x="21600" y="16274"/>
                </a:moveTo>
                <a:cubicBezTo>
                  <a:pt x="15105" y="-3958"/>
                  <a:pt x="7905" y="-5326"/>
                  <a:pt x="0" y="12169"/>
                </a:cubicBezTo>
              </a:path>
            </a:pathLst>
          </a:custGeom>
          <a:ln w="25400">
            <a:solidFill>
              <a:srgbClr val="C00000"/>
            </a:solidFill>
            <a:miter lim="400000"/>
            <a:headEnd type="triangle"/>
            <a:tailEnd type="oval"/>
          </a:ln>
        </p:spPr>
        <p:txBody>
          <a:bodyPr/>
          <a:lstStyle/>
          <a:p>
            <a:pPr>
              <a:defRPr/>
            </a:pPr>
            <a:endParaRPr kern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Shape 1936"/>
          <p:cNvSpPr/>
          <p:nvPr/>
        </p:nvSpPr>
        <p:spPr>
          <a:xfrm>
            <a:off x="5842538" y="2120744"/>
            <a:ext cx="510066" cy="738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7563" y="2893"/>
                  <a:pt x="363" y="10093"/>
                  <a:pt x="0" y="21600"/>
                </a:cubicBezTo>
              </a:path>
            </a:pathLst>
          </a:custGeom>
          <a:ln w="25400">
            <a:solidFill>
              <a:srgbClr val="C00000"/>
            </a:solidFill>
            <a:miter lim="400000"/>
            <a:headEnd type="triangle"/>
            <a:tailEnd type="oval"/>
          </a:ln>
        </p:spPr>
        <p:txBody>
          <a:bodyPr/>
          <a:lstStyle/>
          <a:p>
            <a:pPr>
              <a:defRPr/>
            </a:pPr>
            <a:endParaRPr kern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601402" y="2204897"/>
            <a:ext cx="2414653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601403" y="1943943"/>
            <a:ext cx="2414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kern="3000" spc="3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400" kern="3000" spc="3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863194" y="4145580"/>
            <a:ext cx="2414653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863195" y="3884626"/>
            <a:ext cx="2414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kern="3000" spc="3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400" kern="3000" spc="3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579367" y="5243265"/>
            <a:ext cx="2414653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579368" y="4982311"/>
            <a:ext cx="2414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kern="3000" spc="3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400" kern="3000" spc="3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08538" y="4972304"/>
            <a:ext cx="2414653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308539" y="4711350"/>
            <a:ext cx="2414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kern="3000" spc="3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400" kern="3000" spc="3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51567" y="4700586"/>
            <a:ext cx="2108852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851567" y="4439632"/>
            <a:ext cx="2414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kern="3000" spc="3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400" kern="3000" spc="3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162688" y="2214693"/>
            <a:ext cx="2414653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r>
              <a:rPr lang="zh-CN" altLang="en-U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以内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162689" y="1943943"/>
            <a:ext cx="2414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kern="3000" spc="3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1400" kern="3000" spc="3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5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9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3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50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7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5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00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1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五边形 7"/>
          <p:cNvSpPr/>
          <p:nvPr/>
        </p:nvSpPr>
        <p:spPr>
          <a:xfrm>
            <a:off x="5905520" y="1734819"/>
            <a:ext cx="3840427" cy="1248139"/>
          </a:xfrm>
          <a:prstGeom prst="homePlate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五边形 8"/>
          <p:cNvSpPr/>
          <p:nvPr/>
        </p:nvSpPr>
        <p:spPr>
          <a:xfrm flipH="1">
            <a:off x="2065093" y="2974272"/>
            <a:ext cx="3840427" cy="1248139"/>
          </a:xfrm>
          <a:prstGeom prst="homePlate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41157" y="3409584"/>
            <a:ext cx="3264363" cy="53348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zh-CN" altLang="en-US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单击标题文字</a:t>
            </a:r>
            <a:endParaRPr lang="zh-CN" altLang="en-US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05520" y="2092148"/>
            <a:ext cx="3264363" cy="53348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zh-CN" altLang="en-US" sz="2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单击标题文字</a:t>
            </a:r>
            <a:endParaRPr lang="zh-CN" altLang="en-US" sz="27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99457" y="1476595"/>
            <a:ext cx="4320479" cy="1231107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93555" y="3327512"/>
            <a:ext cx="4320479" cy="1231107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414448" y="4911988"/>
            <a:ext cx="2256251" cy="302609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118305" y="5392042"/>
            <a:ext cx="3536265" cy="302609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790379" y="5953528"/>
            <a:ext cx="2880320" cy="302609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92955" y="4911986"/>
            <a:ext cx="1432437" cy="353939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对比一：</a:t>
            </a:r>
            <a:r>
              <a:rPr lang="en-US" altLang="zh-CN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56</a:t>
            </a:r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  <a:endParaRPr lang="zh-CN" altLang="en-US" sz="15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692955" y="5392039"/>
            <a:ext cx="1544648" cy="353939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对比二：</a:t>
            </a:r>
            <a:r>
              <a:rPr lang="en-US" altLang="zh-CN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820</a:t>
            </a:r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5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92955" y="5960507"/>
            <a:ext cx="1544648" cy="353939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对比三：</a:t>
            </a:r>
            <a:r>
              <a:rPr lang="en-US" altLang="zh-CN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640</a:t>
            </a:r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5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095997" y="4879796"/>
            <a:ext cx="2256251" cy="302609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112130" y="5359849"/>
            <a:ext cx="3536265" cy="302609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095997" y="5921336"/>
            <a:ext cx="2880320" cy="302609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374504" y="4879794"/>
            <a:ext cx="1432437" cy="353939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对比一：</a:t>
            </a:r>
            <a:r>
              <a:rPr lang="en-US" altLang="zh-CN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56</a:t>
            </a:r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  <a:endParaRPr lang="zh-CN" altLang="en-US" sz="15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84029" y="5359847"/>
            <a:ext cx="1544648" cy="353939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对比二：</a:t>
            </a:r>
            <a:r>
              <a:rPr lang="en-US" altLang="zh-CN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820</a:t>
            </a:r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5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400127" y="5928315"/>
            <a:ext cx="1544648" cy="353939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对比三：</a:t>
            </a:r>
            <a:r>
              <a:rPr lang="en-US" altLang="zh-CN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640</a:t>
            </a:r>
            <a:r>
              <a: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5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/>
      <p:bldP spid="13" grpId="0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 animBg="1"/>
      <p:bldP spid="21" grpId="0" animBg="1"/>
      <p:bldP spid="22" grpId="0" animBg="1"/>
      <p:bldP spid="23" grpId="0"/>
      <p:bldP spid="24" grpId="0"/>
      <p:bldP spid="2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586094" y="4276778"/>
            <a:ext cx="2094375" cy="831884"/>
          </a:xfrm>
          <a:prstGeom prst="rect">
            <a:avLst/>
          </a:prstGeom>
          <a:noFill/>
        </p:spPr>
        <p:txBody>
          <a:bodyPr wrap="square" lIns="102034" tIns="51017" rIns="102034" bIns="51017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latin typeface="+mj-ea"/>
                <a:ea typeface="+mj-ea"/>
              </a:rPr>
              <a:t>此处添加详细文本描述，建议与标题相关并符合整体语言风格，语言描述尽量简洁生动。</a:t>
            </a:r>
            <a:endParaRPr lang="en-US" sz="1100" b="1" dirty="0">
              <a:latin typeface="+mj-ea"/>
              <a:ea typeface="+mj-ea"/>
            </a:endParaRPr>
          </a:p>
        </p:txBody>
      </p:sp>
      <p:sp>
        <p:nvSpPr>
          <p:cNvPr id="9" name="Freeform 11"/>
          <p:cNvSpPr/>
          <p:nvPr/>
        </p:nvSpPr>
        <p:spPr bwMode="auto">
          <a:xfrm>
            <a:off x="5749260" y="1646133"/>
            <a:ext cx="1731206" cy="1729470"/>
          </a:xfrm>
          <a:custGeom>
            <a:avLst/>
            <a:gdLst>
              <a:gd name="T0" fmla="*/ 0 w 972"/>
              <a:gd name="T1" fmla="*/ 972 h 972"/>
              <a:gd name="T2" fmla="*/ 0 w 972"/>
              <a:gd name="T3" fmla="*/ 486 h 972"/>
              <a:gd name="T4" fmla="*/ 486 w 972"/>
              <a:gd name="T5" fmla="*/ 0 h 972"/>
              <a:gd name="T6" fmla="*/ 972 w 972"/>
              <a:gd name="T7" fmla="*/ 486 h 972"/>
              <a:gd name="T8" fmla="*/ 486 w 972"/>
              <a:gd name="T9" fmla="*/ 972 h 972"/>
              <a:gd name="T10" fmla="*/ 0 w 972"/>
              <a:gd name="T11" fmla="*/ 972 h 9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72" h="972">
                <a:moveTo>
                  <a:pt x="0" y="972"/>
                </a:moveTo>
                <a:cubicBezTo>
                  <a:pt x="0" y="486"/>
                  <a:pt x="0" y="486"/>
                  <a:pt x="0" y="486"/>
                </a:cubicBezTo>
                <a:cubicBezTo>
                  <a:pt x="0" y="218"/>
                  <a:pt x="218" y="0"/>
                  <a:pt x="486" y="0"/>
                </a:cubicBezTo>
                <a:cubicBezTo>
                  <a:pt x="754" y="0"/>
                  <a:pt x="972" y="218"/>
                  <a:pt x="972" y="486"/>
                </a:cubicBezTo>
                <a:cubicBezTo>
                  <a:pt x="972" y="754"/>
                  <a:pt x="754" y="972"/>
                  <a:pt x="486" y="972"/>
                </a:cubicBezTo>
                <a:lnTo>
                  <a:pt x="0" y="972"/>
                </a:lnTo>
                <a:close/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Freeform 12"/>
          <p:cNvSpPr/>
          <p:nvPr/>
        </p:nvSpPr>
        <p:spPr bwMode="auto">
          <a:xfrm>
            <a:off x="5874045" y="1767241"/>
            <a:ext cx="1472084" cy="1472641"/>
          </a:xfrm>
          <a:custGeom>
            <a:avLst/>
            <a:gdLst>
              <a:gd name="T0" fmla="*/ 846 w 916"/>
              <a:gd name="T1" fmla="*/ 458 h 917"/>
              <a:gd name="T2" fmla="*/ 910 w 916"/>
              <a:gd name="T3" fmla="*/ 394 h 917"/>
              <a:gd name="T4" fmla="*/ 835 w 916"/>
              <a:gd name="T5" fmla="*/ 369 h 917"/>
              <a:gd name="T6" fmla="*/ 884 w 916"/>
              <a:gd name="T7" fmla="*/ 292 h 917"/>
              <a:gd name="T8" fmla="*/ 805 w 916"/>
              <a:gd name="T9" fmla="*/ 285 h 917"/>
              <a:gd name="T10" fmla="*/ 834 w 916"/>
              <a:gd name="T11" fmla="*/ 199 h 917"/>
              <a:gd name="T12" fmla="*/ 755 w 916"/>
              <a:gd name="T13" fmla="*/ 210 h 917"/>
              <a:gd name="T14" fmla="*/ 764 w 916"/>
              <a:gd name="T15" fmla="*/ 119 h 917"/>
              <a:gd name="T16" fmla="*/ 690 w 916"/>
              <a:gd name="T17" fmla="*/ 148 h 917"/>
              <a:gd name="T18" fmla="*/ 677 w 916"/>
              <a:gd name="T19" fmla="*/ 58 h 917"/>
              <a:gd name="T20" fmla="*/ 612 w 916"/>
              <a:gd name="T21" fmla="*/ 103 h 917"/>
              <a:gd name="T22" fmla="*/ 579 w 916"/>
              <a:gd name="T23" fmla="*/ 19 h 917"/>
              <a:gd name="T24" fmla="*/ 526 w 916"/>
              <a:gd name="T25" fmla="*/ 77 h 917"/>
              <a:gd name="T26" fmla="*/ 474 w 916"/>
              <a:gd name="T27" fmla="*/ 3 h 917"/>
              <a:gd name="T28" fmla="*/ 436 w 916"/>
              <a:gd name="T29" fmla="*/ 72 h 917"/>
              <a:gd name="T30" fmla="*/ 369 w 916"/>
              <a:gd name="T31" fmla="*/ 12 h 917"/>
              <a:gd name="T32" fmla="*/ 348 w 916"/>
              <a:gd name="T33" fmla="*/ 88 h 917"/>
              <a:gd name="T34" fmla="*/ 268 w 916"/>
              <a:gd name="T35" fmla="*/ 44 h 917"/>
              <a:gd name="T36" fmla="*/ 266 w 916"/>
              <a:gd name="T37" fmla="*/ 123 h 917"/>
              <a:gd name="T38" fmla="*/ 178 w 916"/>
              <a:gd name="T39" fmla="*/ 100 h 917"/>
              <a:gd name="T40" fmla="*/ 194 w 916"/>
              <a:gd name="T41" fmla="*/ 177 h 917"/>
              <a:gd name="T42" fmla="*/ 103 w 916"/>
              <a:gd name="T43" fmla="*/ 174 h 917"/>
              <a:gd name="T44" fmla="*/ 136 w 916"/>
              <a:gd name="T45" fmla="*/ 246 h 917"/>
              <a:gd name="T46" fmla="*/ 47 w 916"/>
              <a:gd name="T47" fmla="*/ 264 h 917"/>
              <a:gd name="T48" fmla="*/ 96 w 916"/>
              <a:gd name="T49" fmla="*/ 326 h 917"/>
              <a:gd name="T50" fmla="*/ 13 w 916"/>
              <a:gd name="T51" fmla="*/ 364 h 917"/>
              <a:gd name="T52" fmla="*/ 75 w 916"/>
              <a:gd name="T53" fmla="*/ 414 h 917"/>
              <a:gd name="T54" fmla="*/ 3 w 916"/>
              <a:gd name="T55" fmla="*/ 470 h 917"/>
              <a:gd name="T56" fmla="*/ 75 w 916"/>
              <a:gd name="T57" fmla="*/ 503 h 917"/>
              <a:gd name="T58" fmla="*/ 18 w 916"/>
              <a:gd name="T59" fmla="*/ 574 h 917"/>
              <a:gd name="T60" fmla="*/ 96 w 916"/>
              <a:gd name="T61" fmla="*/ 591 h 917"/>
              <a:gd name="T62" fmla="*/ 57 w 916"/>
              <a:gd name="T63" fmla="*/ 673 h 917"/>
              <a:gd name="T64" fmla="*/ 136 w 916"/>
              <a:gd name="T65" fmla="*/ 671 h 917"/>
              <a:gd name="T66" fmla="*/ 117 w 916"/>
              <a:gd name="T67" fmla="*/ 760 h 917"/>
              <a:gd name="T68" fmla="*/ 194 w 916"/>
              <a:gd name="T69" fmla="*/ 740 h 917"/>
              <a:gd name="T70" fmla="*/ 196 w 916"/>
              <a:gd name="T71" fmla="*/ 831 h 917"/>
              <a:gd name="T72" fmla="*/ 266 w 916"/>
              <a:gd name="T73" fmla="*/ 793 h 917"/>
              <a:gd name="T74" fmla="*/ 289 w 916"/>
              <a:gd name="T75" fmla="*/ 881 h 917"/>
              <a:gd name="T76" fmla="*/ 348 w 916"/>
              <a:gd name="T77" fmla="*/ 829 h 917"/>
              <a:gd name="T78" fmla="*/ 391 w 916"/>
              <a:gd name="T79" fmla="*/ 909 h 917"/>
              <a:gd name="T80" fmla="*/ 437 w 916"/>
              <a:gd name="T81" fmla="*/ 845 h 917"/>
              <a:gd name="T82" fmla="*/ 497 w 916"/>
              <a:gd name="T83" fmla="*/ 913 h 917"/>
              <a:gd name="T84" fmla="*/ 526 w 916"/>
              <a:gd name="T85" fmla="*/ 839 h 917"/>
              <a:gd name="T86" fmla="*/ 601 w 916"/>
              <a:gd name="T87" fmla="*/ 892 h 917"/>
              <a:gd name="T88" fmla="*/ 612 w 916"/>
              <a:gd name="T89" fmla="*/ 814 h 917"/>
              <a:gd name="T90" fmla="*/ 697 w 916"/>
              <a:gd name="T91" fmla="*/ 847 h 917"/>
              <a:gd name="T92" fmla="*/ 690 w 916"/>
              <a:gd name="T93" fmla="*/ 769 h 917"/>
              <a:gd name="T94" fmla="*/ 780 w 916"/>
              <a:gd name="T95" fmla="*/ 782 h 917"/>
              <a:gd name="T96" fmla="*/ 755 w 916"/>
              <a:gd name="T97" fmla="*/ 707 h 917"/>
              <a:gd name="T98" fmla="*/ 846 w 916"/>
              <a:gd name="T99" fmla="*/ 699 h 917"/>
              <a:gd name="T100" fmla="*/ 805 w 916"/>
              <a:gd name="T101" fmla="*/ 632 h 917"/>
              <a:gd name="T102" fmla="*/ 891 w 916"/>
              <a:gd name="T103" fmla="*/ 604 h 917"/>
              <a:gd name="T104" fmla="*/ 835 w 916"/>
              <a:gd name="T105" fmla="*/ 548 h 917"/>
              <a:gd name="T106" fmla="*/ 913 w 916"/>
              <a:gd name="T107" fmla="*/ 500 h 9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16" h="917">
                <a:moveTo>
                  <a:pt x="880" y="485"/>
                </a:moveTo>
                <a:cubicBezTo>
                  <a:pt x="864" y="479"/>
                  <a:pt x="848" y="473"/>
                  <a:pt x="847" y="472"/>
                </a:cubicBezTo>
                <a:cubicBezTo>
                  <a:pt x="844" y="469"/>
                  <a:pt x="846" y="459"/>
                  <a:pt x="846" y="459"/>
                </a:cubicBezTo>
                <a:cubicBezTo>
                  <a:pt x="846" y="458"/>
                  <a:pt x="846" y="458"/>
                  <a:pt x="846" y="458"/>
                </a:cubicBezTo>
                <a:cubicBezTo>
                  <a:pt x="846" y="458"/>
                  <a:pt x="845" y="447"/>
                  <a:pt x="847" y="445"/>
                </a:cubicBezTo>
                <a:cubicBezTo>
                  <a:pt x="848" y="443"/>
                  <a:pt x="864" y="439"/>
                  <a:pt x="880" y="433"/>
                </a:cubicBezTo>
                <a:cubicBezTo>
                  <a:pt x="896" y="427"/>
                  <a:pt x="912" y="421"/>
                  <a:pt x="913" y="418"/>
                </a:cubicBezTo>
                <a:cubicBezTo>
                  <a:pt x="916" y="414"/>
                  <a:pt x="914" y="398"/>
                  <a:pt x="910" y="394"/>
                </a:cubicBezTo>
                <a:cubicBezTo>
                  <a:pt x="909" y="392"/>
                  <a:pt x="892" y="389"/>
                  <a:pt x="875" y="387"/>
                </a:cubicBezTo>
                <a:cubicBezTo>
                  <a:pt x="858" y="385"/>
                  <a:pt x="841" y="383"/>
                  <a:pt x="840" y="382"/>
                </a:cubicBezTo>
                <a:cubicBezTo>
                  <a:pt x="836" y="380"/>
                  <a:pt x="835" y="369"/>
                  <a:pt x="835" y="369"/>
                </a:cubicBezTo>
                <a:cubicBezTo>
                  <a:pt x="835" y="369"/>
                  <a:pt x="835" y="369"/>
                  <a:pt x="835" y="369"/>
                </a:cubicBezTo>
                <a:cubicBezTo>
                  <a:pt x="835" y="369"/>
                  <a:pt x="832" y="359"/>
                  <a:pt x="833" y="356"/>
                </a:cubicBezTo>
                <a:cubicBezTo>
                  <a:pt x="834" y="354"/>
                  <a:pt x="848" y="346"/>
                  <a:pt x="863" y="337"/>
                </a:cubicBezTo>
                <a:cubicBezTo>
                  <a:pt x="877" y="328"/>
                  <a:pt x="891" y="317"/>
                  <a:pt x="892" y="315"/>
                </a:cubicBezTo>
                <a:cubicBezTo>
                  <a:pt x="894" y="309"/>
                  <a:pt x="888" y="295"/>
                  <a:pt x="884" y="292"/>
                </a:cubicBezTo>
                <a:cubicBezTo>
                  <a:pt x="881" y="290"/>
                  <a:pt x="864" y="291"/>
                  <a:pt x="847" y="293"/>
                </a:cubicBezTo>
                <a:cubicBezTo>
                  <a:pt x="830" y="295"/>
                  <a:pt x="814" y="297"/>
                  <a:pt x="812" y="296"/>
                </a:cubicBezTo>
                <a:cubicBezTo>
                  <a:pt x="808" y="295"/>
                  <a:pt x="805" y="285"/>
                  <a:pt x="805" y="285"/>
                </a:cubicBezTo>
                <a:cubicBezTo>
                  <a:pt x="805" y="285"/>
                  <a:pt x="805" y="285"/>
                  <a:pt x="805" y="285"/>
                </a:cubicBezTo>
                <a:cubicBezTo>
                  <a:pt x="805" y="285"/>
                  <a:pt x="799" y="275"/>
                  <a:pt x="799" y="272"/>
                </a:cubicBezTo>
                <a:cubicBezTo>
                  <a:pt x="800" y="271"/>
                  <a:pt x="812" y="259"/>
                  <a:pt x="824" y="247"/>
                </a:cubicBezTo>
                <a:cubicBezTo>
                  <a:pt x="835" y="235"/>
                  <a:pt x="847" y="222"/>
                  <a:pt x="847" y="219"/>
                </a:cubicBezTo>
                <a:cubicBezTo>
                  <a:pt x="847" y="213"/>
                  <a:pt x="839" y="200"/>
                  <a:pt x="834" y="199"/>
                </a:cubicBezTo>
                <a:cubicBezTo>
                  <a:pt x="831" y="198"/>
                  <a:pt x="815" y="202"/>
                  <a:pt x="798" y="208"/>
                </a:cubicBezTo>
                <a:cubicBezTo>
                  <a:pt x="782" y="213"/>
                  <a:pt x="767" y="220"/>
                  <a:pt x="765" y="220"/>
                </a:cubicBezTo>
                <a:cubicBezTo>
                  <a:pt x="761" y="219"/>
                  <a:pt x="755" y="210"/>
                  <a:pt x="755" y="210"/>
                </a:cubicBezTo>
                <a:cubicBezTo>
                  <a:pt x="755" y="210"/>
                  <a:pt x="755" y="210"/>
                  <a:pt x="755" y="210"/>
                </a:cubicBezTo>
                <a:cubicBezTo>
                  <a:pt x="755" y="210"/>
                  <a:pt x="748" y="202"/>
                  <a:pt x="747" y="199"/>
                </a:cubicBezTo>
                <a:cubicBezTo>
                  <a:pt x="747" y="197"/>
                  <a:pt x="756" y="183"/>
                  <a:pt x="765" y="169"/>
                </a:cubicBezTo>
                <a:cubicBezTo>
                  <a:pt x="774" y="154"/>
                  <a:pt x="782" y="139"/>
                  <a:pt x="781" y="136"/>
                </a:cubicBezTo>
                <a:cubicBezTo>
                  <a:pt x="780" y="130"/>
                  <a:pt x="769" y="120"/>
                  <a:pt x="764" y="119"/>
                </a:cubicBezTo>
                <a:cubicBezTo>
                  <a:pt x="761" y="119"/>
                  <a:pt x="746" y="127"/>
                  <a:pt x="732" y="136"/>
                </a:cubicBezTo>
                <a:cubicBezTo>
                  <a:pt x="717" y="145"/>
                  <a:pt x="703" y="155"/>
                  <a:pt x="701" y="155"/>
                </a:cubicBezTo>
                <a:cubicBezTo>
                  <a:pt x="698" y="156"/>
                  <a:pt x="690" y="148"/>
                  <a:pt x="690" y="148"/>
                </a:cubicBezTo>
                <a:cubicBezTo>
                  <a:pt x="690" y="148"/>
                  <a:pt x="690" y="148"/>
                  <a:pt x="690" y="148"/>
                </a:cubicBezTo>
                <a:cubicBezTo>
                  <a:pt x="690" y="148"/>
                  <a:pt x="681" y="142"/>
                  <a:pt x="680" y="139"/>
                </a:cubicBezTo>
                <a:cubicBezTo>
                  <a:pt x="679" y="138"/>
                  <a:pt x="685" y="122"/>
                  <a:pt x="690" y="106"/>
                </a:cubicBezTo>
                <a:cubicBezTo>
                  <a:pt x="695" y="90"/>
                  <a:pt x="699" y="73"/>
                  <a:pt x="698" y="70"/>
                </a:cubicBezTo>
                <a:cubicBezTo>
                  <a:pt x="696" y="65"/>
                  <a:pt x="683" y="58"/>
                  <a:pt x="677" y="58"/>
                </a:cubicBezTo>
                <a:cubicBezTo>
                  <a:pt x="675" y="58"/>
                  <a:pt x="662" y="70"/>
                  <a:pt x="650" y="82"/>
                </a:cubicBezTo>
                <a:cubicBezTo>
                  <a:pt x="638" y="94"/>
                  <a:pt x="627" y="107"/>
                  <a:pt x="625" y="108"/>
                </a:cubicBezTo>
                <a:cubicBezTo>
                  <a:pt x="622" y="109"/>
                  <a:pt x="612" y="103"/>
                  <a:pt x="612" y="103"/>
                </a:cubicBezTo>
                <a:cubicBezTo>
                  <a:pt x="612" y="103"/>
                  <a:pt x="612" y="103"/>
                  <a:pt x="612" y="103"/>
                </a:cubicBezTo>
                <a:cubicBezTo>
                  <a:pt x="612" y="103"/>
                  <a:pt x="602" y="100"/>
                  <a:pt x="600" y="97"/>
                </a:cubicBezTo>
                <a:cubicBezTo>
                  <a:pt x="599" y="95"/>
                  <a:pt x="601" y="79"/>
                  <a:pt x="602" y="62"/>
                </a:cubicBezTo>
                <a:cubicBezTo>
                  <a:pt x="604" y="45"/>
                  <a:pt x="604" y="28"/>
                  <a:pt x="602" y="26"/>
                </a:cubicBezTo>
                <a:cubicBezTo>
                  <a:pt x="599" y="21"/>
                  <a:pt x="584" y="17"/>
                  <a:pt x="579" y="19"/>
                </a:cubicBezTo>
                <a:cubicBezTo>
                  <a:pt x="577" y="19"/>
                  <a:pt x="567" y="34"/>
                  <a:pt x="558" y="48"/>
                </a:cubicBezTo>
                <a:cubicBezTo>
                  <a:pt x="549" y="63"/>
                  <a:pt x="541" y="78"/>
                  <a:pt x="540" y="79"/>
                </a:cubicBezTo>
                <a:cubicBezTo>
                  <a:pt x="537" y="81"/>
                  <a:pt x="526" y="78"/>
                  <a:pt x="526" y="78"/>
                </a:cubicBezTo>
                <a:cubicBezTo>
                  <a:pt x="526" y="77"/>
                  <a:pt x="526" y="77"/>
                  <a:pt x="526" y="77"/>
                </a:cubicBezTo>
                <a:cubicBezTo>
                  <a:pt x="526" y="77"/>
                  <a:pt x="515" y="77"/>
                  <a:pt x="513" y="74"/>
                </a:cubicBezTo>
                <a:cubicBezTo>
                  <a:pt x="512" y="73"/>
                  <a:pt x="510" y="56"/>
                  <a:pt x="507" y="40"/>
                </a:cubicBezTo>
                <a:cubicBezTo>
                  <a:pt x="504" y="23"/>
                  <a:pt x="501" y="6"/>
                  <a:pt x="499" y="4"/>
                </a:cubicBezTo>
                <a:cubicBezTo>
                  <a:pt x="494" y="0"/>
                  <a:pt x="479" y="0"/>
                  <a:pt x="474" y="3"/>
                </a:cubicBezTo>
                <a:cubicBezTo>
                  <a:pt x="472" y="4"/>
                  <a:pt x="466" y="20"/>
                  <a:pt x="461" y="37"/>
                </a:cubicBezTo>
                <a:cubicBezTo>
                  <a:pt x="456" y="53"/>
                  <a:pt x="451" y="69"/>
                  <a:pt x="450" y="71"/>
                </a:cubicBezTo>
                <a:cubicBezTo>
                  <a:pt x="447" y="73"/>
                  <a:pt x="437" y="72"/>
                  <a:pt x="437" y="72"/>
                </a:cubicBezTo>
                <a:cubicBezTo>
                  <a:pt x="436" y="72"/>
                  <a:pt x="436" y="72"/>
                  <a:pt x="436" y="72"/>
                </a:cubicBezTo>
                <a:cubicBezTo>
                  <a:pt x="436" y="72"/>
                  <a:pt x="426" y="74"/>
                  <a:pt x="423" y="72"/>
                </a:cubicBezTo>
                <a:cubicBezTo>
                  <a:pt x="421" y="71"/>
                  <a:pt x="416" y="56"/>
                  <a:pt x="409" y="40"/>
                </a:cubicBezTo>
                <a:cubicBezTo>
                  <a:pt x="403" y="24"/>
                  <a:pt x="395" y="9"/>
                  <a:pt x="393" y="7"/>
                </a:cubicBezTo>
                <a:cubicBezTo>
                  <a:pt x="388" y="5"/>
                  <a:pt x="373" y="8"/>
                  <a:pt x="369" y="12"/>
                </a:cubicBezTo>
                <a:cubicBezTo>
                  <a:pt x="367" y="13"/>
                  <a:pt x="365" y="31"/>
                  <a:pt x="363" y="47"/>
                </a:cubicBezTo>
                <a:cubicBezTo>
                  <a:pt x="362" y="65"/>
                  <a:pt x="362" y="81"/>
                  <a:pt x="361" y="83"/>
                </a:cubicBezTo>
                <a:cubicBezTo>
                  <a:pt x="359" y="86"/>
                  <a:pt x="348" y="88"/>
                  <a:pt x="348" y="88"/>
                </a:cubicBezTo>
                <a:cubicBezTo>
                  <a:pt x="348" y="88"/>
                  <a:pt x="348" y="88"/>
                  <a:pt x="348" y="88"/>
                </a:cubicBezTo>
                <a:cubicBezTo>
                  <a:pt x="348" y="88"/>
                  <a:pt x="338" y="92"/>
                  <a:pt x="335" y="91"/>
                </a:cubicBezTo>
                <a:cubicBezTo>
                  <a:pt x="333" y="90"/>
                  <a:pt x="324" y="76"/>
                  <a:pt x="314" y="63"/>
                </a:cubicBezTo>
                <a:cubicBezTo>
                  <a:pt x="304" y="49"/>
                  <a:pt x="293" y="35"/>
                  <a:pt x="290" y="35"/>
                </a:cubicBezTo>
                <a:cubicBezTo>
                  <a:pt x="285" y="33"/>
                  <a:pt x="271" y="40"/>
                  <a:pt x="268" y="44"/>
                </a:cubicBezTo>
                <a:cubicBezTo>
                  <a:pt x="267" y="47"/>
                  <a:pt x="269" y="64"/>
                  <a:pt x="271" y="81"/>
                </a:cubicBezTo>
                <a:cubicBezTo>
                  <a:pt x="274" y="97"/>
                  <a:pt x="277" y="114"/>
                  <a:pt x="277" y="116"/>
                </a:cubicBezTo>
                <a:cubicBezTo>
                  <a:pt x="276" y="119"/>
                  <a:pt x="266" y="123"/>
                  <a:pt x="266" y="123"/>
                </a:cubicBezTo>
                <a:cubicBezTo>
                  <a:pt x="266" y="123"/>
                  <a:pt x="266" y="123"/>
                  <a:pt x="266" y="123"/>
                </a:cubicBezTo>
                <a:cubicBezTo>
                  <a:pt x="266" y="123"/>
                  <a:pt x="257" y="130"/>
                  <a:pt x="253" y="129"/>
                </a:cubicBezTo>
                <a:cubicBezTo>
                  <a:pt x="252" y="129"/>
                  <a:pt x="240" y="118"/>
                  <a:pt x="227" y="107"/>
                </a:cubicBezTo>
                <a:cubicBezTo>
                  <a:pt x="214" y="96"/>
                  <a:pt x="200" y="85"/>
                  <a:pt x="197" y="85"/>
                </a:cubicBezTo>
                <a:cubicBezTo>
                  <a:pt x="192" y="85"/>
                  <a:pt x="179" y="95"/>
                  <a:pt x="178" y="100"/>
                </a:cubicBezTo>
                <a:cubicBezTo>
                  <a:pt x="177" y="102"/>
                  <a:pt x="183" y="118"/>
                  <a:pt x="189" y="134"/>
                </a:cubicBezTo>
                <a:cubicBezTo>
                  <a:pt x="196" y="150"/>
                  <a:pt x="203" y="165"/>
                  <a:pt x="203" y="167"/>
                </a:cubicBezTo>
                <a:cubicBezTo>
                  <a:pt x="203" y="171"/>
                  <a:pt x="194" y="177"/>
                  <a:pt x="194" y="177"/>
                </a:cubicBezTo>
                <a:cubicBezTo>
                  <a:pt x="194" y="177"/>
                  <a:pt x="194" y="177"/>
                  <a:pt x="194" y="177"/>
                </a:cubicBezTo>
                <a:cubicBezTo>
                  <a:pt x="194" y="177"/>
                  <a:pt x="186" y="185"/>
                  <a:pt x="183" y="186"/>
                </a:cubicBezTo>
                <a:cubicBezTo>
                  <a:pt x="181" y="186"/>
                  <a:pt x="167" y="178"/>
                  <a:pt x="152" y="170"/>
                </a:cubicBezTo>
                <a:cubicBezTo>
                  <a:pt x="137" y="162"/>
                  <a:pt x="121" y="155"/>
                  <a:pt x="118" y="156"/>
                </a:cubicBezTo>
                <a:cubicBezTo>
                  <a:pt x="113" y="157"/>
                  <a:pt x="103" y="169"/>
                  <a:pt x="103" y="174"/>
                </a:cubicBezTo>
                <a:cubicBezTo>
                  <a:pt x="103" y="177"/>
                  <a:pt x="112" y="191"/>
                  <a:pt x="122" y="205"/>
                </a:cubicBezTo>
                <a:cubicBezTo>
                  <a:pt x="132" y="219"/>
                  <a:pt x="142" y="232"/>
                  <a:pt x="143" y="234"/>
                </a:cubicBezTo>
                <a:cubicBezTo>
                  <a:pt x="143" y="238"/>
                  <a:pt x="136" y="246"/>
                  <a:pt x="136" y="246"/>
                </a:cubicBezTo>
                <a:cubicBezTo>
                  <a:pt x="136" y="246"/>
                  <a:pt x="136" y="246"/>
                  <a:pt x="136" y="246"/>
                </a:cubicBezTo>
                <a:cubicBezTo>
                  <a:pt x="136" y="246"/>
                  <a:pt x="131" y="256"/>
                  <a:pt x="128" y="257"/>
                </a:cubicBezTo>
                <a:cubicBezTo>
                  <a:pt x="126" y="257"/>
                  <a:pt x="110" y="253"/>
                  <a:pt x="94" y="248"/>
                </a:cubicBezTo>
                <a:cubicBezTo>
                  <a:pt x="77" y="244"/>
                  <a:pt x="60" y="241"/>
                  <a:pt x="58" y="242"/>
                </a:cubicBezTo>
                <a:cubicBezTo>
                  <a:pt x="52" y="245"/>
                  <a:pt x="46" y="259"/>
                  <a:pt x="47" y="264"/>
                </a:cubicBezTo>
                <a:cubicBezTo>
                  <a:pt x="47" y="266"/>
                  <a:pt x="60" y="279"/>
                  <a:pt x="72" y="290"/>
                </a:cubicBezTo>
                <a:cubicBezTo>
                  <a:pt x="85" y="301"/>
                  <a:pt x="98" y="311"/>
                  <a:pt x="99" y="313"/>
                </a:cubicBezTo>
                <a:cubicBezTo>
                  <a:pt x="101" y="317"/>
                  <a:pt x="96" y="326"/>
                  <a:pt x="96" y="326"/>
                </a:cubicBezTo>
                <a:cubicBezTo>
                  <a:pt x="96" y="326"/>
                  <a:pt x="96" y="326"/>
                  <a:pt x="96" y="326"/>
                </a:cubicBezTo>
                <a:cubicBezTo>
                  <a:pt x="95" y="326"/>
                  <a:pt x="93" y="337"/>
                  <a:pt x="90" y="339"/>
                </a:cubicBezTo>
                <a:cubicBezTo>
                  <a:pt x="89" y="340"/>
                  <a:pt x="72" y="339"/>
                  <a:pt x="55" y="338"/>
                </a:cubicBezTo>
                <a:cubicBezTo>
                  <a:pt x="38" y="338"/>
                  <a:pt x="21" y="339"/>
                  <a:pt x="19" y="341"/>
                </a:cubicBezTo>
                <a:cubicBezTo>
                  <a:pt x="14" y="344"/>
                  <a:pt x="11" y="359"/>
                  <a:pt x="13" y="364"/>
                </a:cubicBezTo>
                <a:cubicBezTo>
                  <a:pt x="14" y="367"/>
                  <a:pt x="29" y="376"/>
                  <a:pt x="44" y="383"/>
                </a:cubicBezTo>
                <a:cubicBezTo>
                  <a:pt x="59" y="391"/>
                  <a:pt x="74" y="398"/>
                  <a:pt x="76" y="400"/>
                </a:cubicBezTo>
                <a:cubicBezTo>
                  <a:pt x="78" y="403"/>
                  <a:pt x="75" y="413"/>
                  <a:pt x="75" y="413"/>
                </a:cubicBezTo>
                <a:cubicBezTo>
                  <a:pt x="75" y="414"/>
                  <a:pt x="75" y="414"/>
                  <a:pt x="75" y="414"/>
                </a:cubicBezTo>
                <a:cubicBezTo>
                  <a:pt x="75" y="414"/>
                  <a:pt x="75" y="424"/>
                  <a:pt x="72" y="427"/>
                </a:cubicBezTo>
                <a:cubicBezTo>
                  <a:pt x="71" y="428"/>
                  <a:pt x="55" y="431"/>
                  <a:pt x="38" y="435"/>
                </a:cubicBezTo>
                <a:cubicBezTo>
                  <a:pt x="22" y="439"/>
                  <a:pt x="5" y="443"/>
                  <a:pt x="3" y="445"/>
                </a:cubicBezTo>
                <a:cubicBezTo>
                  <a:pt x="0" y="450"/>
                  <a:pt x="0" y="465"/>
                  <a:pt x="3" y="470"/>
                </a:cubicBezTo>
                <a:cubicBezTo>
                  <a:pt x="5" y="472"/>
                  <a:pt x="21" y="477"/>
                  <a:pt x="38" y="481"/>
                </a:cubicBezTo>
                <a:cubicBezTo>
                  <a:pt x="54" y="485"/>
                  <a:pt x="71" y="489"/>
                  <a:pt x="72" y="490"/>
                </a:cubicBezTo>
                <a:cubicBezTo>
                  <a:pt x="75" y="492"/>
                  <a:pt x="75" y="503"/>
                  <a:pt x="75" y="503"/>
                </a:cubicBezTo>
                <a:cubicBezTo>
                  <a:pt x="75" y="503"/>
                  <a:pt x="75" y="503"/>
                  <a:pt x="75" y="503"/>
                </a:cubicBezTo>
                <a:cubicBezTo>
                  <a:pt x="75" y="503"/>
                  <a:pt x="77" y="514"/>
                  <a:pt x="76" y="517"/>
                </a:cubicBezTo>
                <a:cubicBezTo>
                  <a:pt x="75" y="519"/>
                  <a:pt x="59" y="525"/>
                  <a:pt x="44" y="533"/>
                </a:cubicBezTo>
                <a:cubicBezTo>
                  <a:pt x="29" y="540"/>
                  <a:pt x="14" y="548"/>
                  <a:pt x="13" y="551"/>
                </a:cubicBezTo>
                <a:cubicBezTo>
                  <a:pt x="10" y="556"/>
                  <a:pt x="14" y="571"/>
                  <a:pt x="18" y="574"/>
                </a:cubicBezTo>
                <a:cubicBezTo>
                  <a:pt x="20" y="576"/>
                  <a:pt x="37" y="577"/>
                  <a:pt x="54" y="578"/>
                </a:cubicBezTo>
                <a:cubicBezTo>
                  <a:pt x="71" y="578"/>
                  <a:pt x="88" y="577"/>
                  <a:pt x="90" y="578"/>
                </a:cubicBezTo>
                <a:cubicBezTo>
                  <a:pt x="93" y="580"/>
                  <a:pt x="96" y="591"/>
                  <a:pt x="96" y="591"/>
                </a:cubicBezTo>
                <a:cubicBezTo>
                  <a:pt x="96" y="591"/>
                  <a:pt x="96" y="591"/>
                  <a:pt x="96" y="591"/>
                </a:cubicBezTo>
                <a:cubicBezTo>
                  <a:pt x="96" y="591"/>
                  <a:pt x="100" y="601"/>
                  <a:pt x="99" y="604"/>
                </a:cubicBezTo>
                <a:cubicBezTo>
                  <a:pt x="99" y="606"/>
                  <a:pt x="86" y="615"/>
                  <a:pt x="72" y="626"/>
                </a:cubicBezTo>
                <a:cubicBezTo>
                  <a:pt x="59" y="637"/>
                  <a:pt x="47" y="649"/>
                  <a:pt x="46" y="651"/>
                </a:cubicBezTo>
                <a:cubicBezTo>
                  <a:pt x="45" y="657"/>
                  <a:pt x="52" y="671"/>
                  <a:pt x="57" y="673"/>
                </a:cubicBezTo>
                <a:cubicBezTo>
                  <a:pt x="59" y="674"/>
                  <a:pt x="76" y="672"/>
                  <a:pt x="93" y="668"/>
                </a:cubicBezTo>
                <a:cubicBezTo>
                  <a:pt x="110" y="664"/>
                  <a:pt x="126" y="660"/>
                  <a:pt x="128" y="660"/>
                </a:cubicBezTo>
                <a:cubicBezTo>
                  <a:pt x="131" y="661"/>
                  <a:pt x="136" y="671"/>
                  <a:pt x="136" y="671"/>
                </a:cubicBezTo>
                <a:cubicBezTo>
                  <a:pt x="136" y="671"/>
                  <a:pt x="136" y="671"/>
                  <a:pt x="136" y="671"/>
                </a:cubicBezTo>
                <a:cubicBezTo>
                  <a:pt x="136" y="671"/>
                  <a:pt x="143" y="680"/>
                  <a:pt x="143" y="683"/>
                </a:cubicBezTo>
                <a:cubicBezTo>
                  <a:pt x="143" y="685"/>
                  <a:pt x="132" y="697"/>
                  <a:pt x="122" y="711"/>
                </a:cubicBezTo>
                <a:cubicBezTo>
                  <a:pt x="111" y="724"/>
                  <a:pt x="102" y="739"/>
                  <a:pt x="102" y="741"/>
                </a:cubicBezTo>
                <a:cubicBezTo>
                  <a:pt x="102" y="747"/>
                  <a:pt x="112" y="759"/>
                  <a:pt x="117" y="760"/>
                </a:cubicBezTo>
                <a:cubicBezTo>
                  <a:pt x="120" y="761"/>
                  <a:pt x="136" y="754"/>
                  <a:pt x="151" y="747"/>
                </a:cubicBezTo>
                <a:cubicBezTo>
                  <a:pt x="166" y="739"/>
                  <a:pt x="181" y="731"/>
                  <a:pt x="183" y="731"/>
                </a:cubicBezTo>
                <a:cubicBezTo>
                  <a:pt x="187" y="731"/>
                  <a:pt x="194" y="740"/>
                  <a:pt x="194" y="740"/>
                </a:cubicBezTo>
                <a:cubicBezTo>
                  <a:pt x="194" y="740"/>
                  <a:pt x="194" y="740"/>
                  <a:pt x="194" y="740"/>
                </a:cubicBezTo>
                <a:cubicBezTo>
                  <a:pt x="194" y="740"/>
                  <a:pt x="202" y="747"/>
                  <a:pt x="203" y="750"/>
                </a:cubicBezTo>
                <a:cubicBezTo>
                  <a:pt x="203" y="751"/>
                  <a:pt x="196" y="766"/>
                  <a:pt x="189" y="782"/>
                </a:cubicBezTo>
                <a:cubicBezTo>
                  <a:pt x="182" y="797"/>
                  <a:pt x="176" y="813"/>
                  <a:pt x="177" y="816"/>
                </a:cubicBezTo>
                <a:cubicBezTo>
                  <a:pt x="178" y="822"/>
                  <a:pt x="191" y="831"/>
                  <a:pt x="196" y="831"/>
                </a:cubicBezTo>
                <a:cubicBezTo>
                  <a:pt x="199" y="831"/>
                  <a:pt x="213" y="821"/>
                  <a:pt x="226" y="810"/>
                </a:cubicBezTo>
                <a:cubicBezTo>
                  <a:pt x="239" y="799"/>
                  <a:pt x="252" y="788"/>
                  <a:pt x="254" y="787"/>
                </a:cubicBezTo>
                <a:cubicBezTo>
                  <a:pt x="257" y="787"/>
                  <a:pt x="266" y="793"/>
                  <a:pt x="266" y="793"/>
                </a:cubicBezTo>
                <a:cubicBezTo>
                  <a:pt x="266" y="793"/>
                  <a:pt x="266" y="793"/>
                  <a:pt x="266" y="793"/>
                </a:cubicBezTo>
                <a:cubicBezTo>
                  <a:pt x="266" y="793"/>
                  <a:pt x="276" y="798"/>
                  <a:pt x="277" y="801"/>
                </a:cubicBezTo>
                <a:cubicBezTo>
                  <a:pt x="278" y="803"/>
                  <a:pt x="274" y="819"/>
                  <a:pt x="271" y="835"/>
                </a:cubicBezTo>
                <a:cubicBezTo>
                  <a:pt x="268" y="852"/>
                  <a:pt x="265" y="869"/>
                  <a:pt x="267" y="872"/>
                </a:cubicBezTo>
                <a:cubicBezTo>
                  <a:pt x="269" y="877"/>
                  <a:pt x="284" y="883"/>
                  <a:pt x="289" y="881"/>
                </a:cubicBezTo>
                <a:cubicBezTo>
                  <a:pt x="291" y="881"/>
                  <a:pt x="303" y="868"/>
                  <a:pt x="313" y="854"/>
                </a:cubicBezTo>
                <a:cubicBezTo>
                  <a:pt x="324" y="841"/>
                  <a:pt x="333" y="827"/>
                  <a:pt x="335" y="826"/>
                </a:cubicBezTo>
                <a:cubicBezTo>
                  <a:pt x="338" y="824"/>
                  <a:pt x="348" y="829"/>
                  <a:pt x="348" y="829"/>
                </a:cubicBezTo>
                <a:cubicBezTo>
                  <a:pt x="348" y="829"/>
                  <a:pt x="348" y="829"/>
                  <a:pt x="348" y="829"/>
                </a:cubicBezTo>
                <a:cubicBezTo>
                  <a:pt x="348" y="829"/>
                  <a:pt x="359" y="831"/>
                  <a:pt x="361" y="834"/>
                </a:cubicBezTo>
                <a:cubicBezTo>
                  <a:pt x="362" y="835"/>
                  <a:pt x="362" y="852"/>
                  <a:pt x="363" y="869"/>
                </a:cubicBezTo>
                <a:cubicBezTo>
                  <a:pt x="364" y="886"/>
                  <a:pt x="365" y="903"/>
                  <a:pt x="367" y="905"/>
                </a:cubicBezTo>
                <a:cubicBezTo>
                  <a:pt x="371" y="909"/>
                  <a:pt x="386" y="912"/>
                  <a:pt x="391" y="909"/>
                </a:cubicBezTo>
                <a:cubicBezTo>
                  <a:pt x="393" y="908"/>
                  <a:pt x="401" y="893"/>
                  <a:pt x="408" y="877"/>
                </a:cubicBezTo>
                <a:cubicBezTo>
                  <a:pt x="415" y="862"/>
                  <a:pt x="422" y="846"/>
                  <a:pt x="423" y="845"/>
                </a:cubicBezTo>
                <a:cubicBezTo>
                  <a:pt x="426" y="842"/>
                  <a:pt x="436" y="844"/>
                  <a:pt x="436" y="844"/>
                </a:cubicBezTo>
                <a:cubicBezTo>
                  <a:pt x="437" y="845"/>
                  <a:pt x="437" y="845"/>
                  <a:pt x="437" y="845"/>
                </a:cubicBezTo>
                <a:cubicBezTo>
                  <a:pt x="437" y="845"/>
                  <a:pt x="448" y="844"/>
                  <a:pt x="450" y="846"/>
                </a:cubicBezTo>
                <a:cubicBezTo>
                  <a:pt x="451" y="847"/>
                  <a:pt x="455" y="864"/>
                  <a:pt x="460" y="880"/>
                </a:cubicBezTo>
                <a:cubicBezTo>
                  <a:pt x="465" y="896"/>
                  <a:pt x="470" y="912"/>
                  <a:pt x="473" y="914"/>
                </a:cubicBezTo>
                <a:cubicBezTo>
                  <a:pt x="477" y="917"/>
                  <a:pt x="493" y="916"/>
                  <a:pt x="497" y="913"/>
                </a:cubicBezTo>
                <a:cubicBezTo>
                  <a:pt x="499" y="911"/>
                  <a:pt x="503" y="894"/>
                  <a:pt x="506" y="878"/>
                </a:cubicBezTo>
                <a:cubicBezTo>
                  <a:pt x="510" y="861"/>
                  <a:pt x="512" y="844"/>
                  <a:pt x="513" y="843"/>
                </a:cubicBezTo>
                <a:cubicBezTo>
                  <a:pt x="515" y="840"/>
                  <a:pt x="526" y="839"/>
                  <a:pt x="526" y="839"/>
                </a:cubicBezTo>
                <a:cubicBezTo>
                  <a:pt x="526" y="839"/>
                  <a:pt x="526" y="839"/>
                  <a:pt x="526" y="839"/>
                </a:cubicBezTo>
                <a:cubicBezTo>
                  <a:pt x="526" y="839"/>
                  <a:pt x="537" y="837"/>
                  <a:pt x="540" y="838"/>
                </a:cubicBezTo>
                <a:cubicBezTo>
                  <a:pt x="541" y="839"/>
                  <a:pt x="549" y="854"/>
                  <a:pt x="557" y="868"/>
                </a:cubicBezTo>
                <a:cubicBezTo>
                  <a:pt x="565" y="883"/>
                  <a:pt x="575" y="898"/>
                  <a:pt x="577" y="899"/>
                </a:cubicBezTo>
                <a:cubicBezTo>
                  <a:pt x="583" y="901"/>
                  <a:pt x="597" y="896"/>
                  <a:pt x="601" y="892"/>
                </a:cubicBezTo>
                <a:cubicBezTo>
                  <a:pt x="602" y="890"/>
                  <a:pt x="602" y="873"/>
                  <a:pt x="602" y="855"/>
                </a:cubicBezTo>
                <a:cubicBezTo>
                  <a:pt x="601" y="838"/>
                  <a:pt x="600" y="822"/>
                  <a:pt x="600" y="820"/>
                </a:cubicBezTo>
                <a:cubicBezTo>
                  <a:pt x="602" y="816"/>
                  <a:pt x="612" y="814"/>
                  <a:pt x="612" y="814"/>
                </a:cubicBezTo>
                <a:cubicBezTo>
                  <a:pt x="612" y="814"/>
                  <a:pt x="612" y="814"/>
                  <a:pt x="612" y="814"/>
                </a:cubicBezTo>
                <a:cubicBezTo>
                  <a:pt x="612" y="814"/>
                  <a:pt x="622" y="808"/>
                  <a:pt x="625" y="809"/>
                </a:cubicBezTo>
                <a:cubicBezTo>
                  <a:pt x="627" y="809"/>
                  <a:pt x="638" y="822"/>
                  <a:pt x="649" y="835"/>
                </a:cubicBezTo>
                <a:cubicBezTo>
                  <a:pt x="661" y="847"/>
                  <a:pt x="673" y="859"/>
                  <a:pt x="676" y="860"/>
                </a:cubicBezTo>
                <a:cubicBezTo>
                  <a:pt x="681" y="860"/>
                  <a:pt x="695" y="852"/>
                  <a:pt x="697" y="847"/>
                </a:cubicBezTo>
                <a:cubicBezTo>
                  <a:pt x="698" y="845"/>
                  <a:pt x="694" y="828"/>
                  <a:pt x="689" y="812"/>
                </a:cubicBezTo>
                <a:cubicBezTo>
                  <a:pt x="685" y="795"/>
                  <a:pt x="679" y="779"/>
                  <a:pt x="680" y="778"/>
                </a:cubicBezTo>
                <a:cubicBezTo>
                  <a:pt x="680" y="774"/>
                  <a:pt x="690" y="769"/>
                  <a:pt x="690" y="769"/>
                </a:cubicBezTo>
                <a:cubicBezTo>
                  <a:pt x="690" y="769"/>
                  <a:pt x="690" y="769"/>
                  <a:pt x="690" y="769"/>
                </a:cubicBezTo>
                <a:cubicBezTo>
                  <a:pt x="690" y="769"/>
                  <a:pt x="698" y="761"/>
                  <a:pt x="702" y="761"/>
                </a:cubicBezTo>
                <a:cubicBezTo>
                  <a:pt x="703" y="761"/>
                  <a:pt x="717" y="771"/>
                  <a:pt x="731" y="781"/>
                </a:cubicBezTo>
                <a:cubicBezTo>
                  <a:pt x="745" y="790"/>
                  <a:pt x="759" y="799"/>
                  <a:pt x="762" y="799"/>
                </a:cubicBezTo>
                <a:cubicBezTo>
                  <a:pt x="768" y="798"/>
                  <a:pt x="779" y="787"/>
                  <a:pt x="780" y="782"/>
                </a:cubicBezTo>
                <a:cubicBezTo>
                  <a:pt x="780" y="780"/>
                  <a:pt x="773" y="764"/>
                  <a:pt x="765" y="749"/>
                </a:cubicBezTo>
                <a:cubicBezTo>
                  <a:pt x="756" y="734"/>
                  <a:pt x="748" y="720"/>
                  <a:pt x="747" y="718"/>
                </a:cubicBezTo>
                <a:cubicBezTo>
                  <a:pt x="747" y="714"/>
                  <a:pt x="755" y="707"/>
                  <a:pt x="755" y="707"/>
                </a:cubicBezTo>
                <a:cubicBezTo>
                  <a:pt x="755" y="707"/>
                  <a:pt x="755" y="707"/>
                  <a:pt x="755" y="707"/>
                </a:cubicBezTo>
                <a:cubicBezTo>
                  <a:pt x="755" y="707"/>
                  <a:pt x="762" y="698"/>
                  <a:pt x="765" y="697"/>
                </a:cubicBezTo>
                <a:cubicBezTo>
                  <a:pt x="767" y="697"/>
                  <a:pt x="782" y="703"/>
                  <a:pt x="798" y="709"/>
                </a:cubicBezTo>
                <a:cubicBezTo>
                  <a:pt x="813" y="715"/>
                  <a:pt x="830" y="721"/>
                  <a:pt x="833" y="720"/>
                </a:cubicBezTo>
                <a:cubicBezTo>
                  <a:pt x="838" y="718"/>
                  <a:pt x="846" y="705"/>
                  <a:pt x="846" y="699"/>
                </a:cubicBezTo>
                <a:cubicBezTo>
                  <a:pt x="846" y="697"/>
                  <a:pt x="835" y="683"/>
                  <a:pt x="824" y="671"/>
                </a:cubicBezTo>
                <a:cubicBezTo>
                  <a:pt x="812" y="658"/>
                  <a:pt x="800" y="646"/>
                  <a:pt x="800" y="645"/>
                </a:cubicBezTo>
                <a:cubicBezTo>
                  <a:pt x="799" y="641"/>
                  <a:pt x="805" y="632"/>
                  <a:pt x="805" y="632"/>
                </a:cubicBezTo>
                <a:cubicBezTo>
                  <a:pt x="805" y="632"/>
                  <a:pt x="805" y="632"/>
                  <a:pt x="805" y="632"/>
                </a:cubicBezTo>
                <a:cubicBezTo>
                  <a:pt x="805" y="632"/>
                  <a:pt x="809" y="622"/>
                  <a:pt x="812" y="620"/>
                </a:cubicBezTo>
                <a:cubicBezTo>
                  <a:pt x="813" y="619"/>
                  <a:pt x="830" y="622"/>
                  <a:pt x="846" y="624"/>
                </a:cubicBezTo>
                <a:cubicBezTo>
                  <a:pt x="863" y="627"/>
                  <a:pt x="880" y="628"/>
                  <a:pt x="883" y="626"/>
                </a:cubicBezTo>
                <a:cubicBezTo>
                  <a:pt x="888" y="624"/>
                  <a:pt x="893" y="609"/>
                  <a:pt x="891" y="604"/>
                </a:cubicBezTo>
                <a:cubicBezTo>
                  <a:pt x="891" y="601"/>
                  <a:pt x="877" y="591"/>
                  <a:pt x="863" y="581"/>
                </a:cubicBezTo>
                <a:cubicBezTo>
                  <a:pt x="849" y="571"/>
                  <a:pt x="834" y="563"/>
                  <a:pt x="833" y="561"/>
                </a:cubicBezTo>
                <a:cubicBezTo>
                  <a:pt x="831" y="558"/>
                  <a:pt x="835" y="548"/>
                  <a:pt x="835" y="548"/>
                </a:cubicBezTo>
                <a:cubicBezTo>
                  <a:pt x="835" y="548"/>
                  <a:pt x="835" y="548"/>
                  <a:pt x="835" y="548"/>
                </a:cubicBezTo>
                <a:cubicBezTo>
                  <a:pt x="836" y="548"/>
                  <a:pt x="837" y="537"/>
                  <a:pt x="840" y="535"/>
                </a:cubicBezTo>
                <a:cubicBezTo>
                  <a:pt x="841" y="533"/>
                  <a:pt x="857" y="533"/>
                  <a:pt x="874" y="531"/>
                </a:cubicBezTo>
                <a:cubicBezTo>
                  <a:pt x="891" y="529"/>
                  <a:pt x="908" y="526"/>
                  <a:pt x="910" y="524"/>
                </a:cubicBezTo>
                <a:cubicBezTo>
                  <a:pt x="914" y="520"/>
                  <a:pt x="916" y="505"/>
                  <a:pt x="913" y="500"/>
                </a:cubicBezTo>
                <a:cubicBezTo>
                  <a:pt x="912" y="498"/>
                  <a:pt x="896" y="491"/>
                  <a:pt x="880" y="4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Oval 13"/>
          <p:cNvSpPr>
            <a:spLocks noChangeArrowheads="1"/>
          </p:cNvSpPr>
          <p:nvPr/>
        </p:nvSpPr>
        <p:spPr bwMode="auto">
          <a:xfrm>
            <a:off x="6060600" y="1953606"/>
            <a:ext cx="1098975" cy="1098552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9000000" scaled="0"/>
          </a:gra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Freeform 108"/>
          <p:cNvSpPr/>
          <p:nvPr/>
        </p:nvSpPr>
        <p:spPr bwMode="auto">
          <a:xfrm rot="16200000">
            <a:off x="3416601" y="1117222"/>
            <a:ext cx="2257252" cy="2259516"/>
          </a:xfrm>
          <a:custGeom>
            <a:avLst/>
            <a:gdLst>
              <a:gd name="T0" fmla="*/ 0 w 972"/>
              <a:gd name="T1" fmla="*/ 972 h 972"/>
              <a:gd name="T2" fmla="*/ 0 w 972"/>
              <a:gd name="T3" fmla="*/ 486 h 972"/>
              <a:gd name="T4" fmla="*/ 486 w 972"/>
              <a:gd name="T5" fmla="*/ 0 h 972"/>
              <a:gd name="T6" fmla="*/ 972 w 972"/>
              <a:gd name="T7" fmla="*/ 486 h 972"/>
              <a:gd name="T8" fmla="*/ 486 w 972"/>
              <a:gd name="T9" fmla="*/ 972 h 972"/>
              <a:gd name="T10" fmla="*/ 0 w 972"/>
              <a:gd name="T11" fmla="*/ 972 h 9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72" h="972">
                <a:moveTo>
                  <a:pt x="0" y="972"/>
                </a:moveTo>
                <a:cubicBezTo>
                  <a:pt x="0" y="486"/>
                  <a:pt x="0" y="486"/>
                  <a:pt x="0" y="486"/>
                </a:cubicBezTo>
                <a:cubicBezTo>
                  <a:pt x="0" y="218"/>
                  <a:pt x="218" y="0"/>
                  <a:pt x="486" y="0"/>
                </a:cubicBezTo>
                <a:cubicBezTo>
                  <a:pt x="754" y="0"/>
                  <a:pt x="972" y="218"/>
                  <a:pt x="972" y="486"/>
                </a:cubicBezTo>
                <a:cubicBezTo>
                  <a:pt x="972" y="754"/>
                  <a:pt x="754" y="972"/>
                  <a:pt x="486" y="972"/>
                </a:cubicBezTo>
                <a:lnTo>
                  <a:pt x="0" y="972"/>
                </a:lnTo>
                <a:close/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Freeform 109"/>
          <p:cNvSpPr/>
          <p:nvPr/>
        </p:nvSpPr>
        <p:spPr bwMode="auto">
          <a:xfrm rot="16200000">
            <a:off x="3575983" y="1291220"/>
            <a:ext cx="1919392" cy="1923974"/>
          </a:xfrm>
          <a:custGeom>
            <a:avLst/>
            <a:gdLst>
              <a:gd name="T0" fmla="*/ 846 w 916"/>
              <a:gd name="T1" fmla="*/ 458 h 917"/>
              <a:gd name="T2" fmla="*/ 910 w 916"/>
              <a:gd name="T3" fmla="*/ 394 h 917"/>
              <a:gd name="T4" fmla="*/ 835 w 916"/>
              <a:gd name="T5" fmla="*/ 369 h 917"/>
              <a:gd name="T6" fmla="*/ 884 w 916"/>
              <a:gd name="T7" fmla="*/ 292 h 917"/>
              <a:gd name="T8" fmla="*/ 805 w 916"/>
              <a:gd name="T9" fmla="*/ 285 h 917"/>
              <a:gd name="T10" fmla="*/ 834 w 916"/>
              <a:gd name="T11" fmla="*/ 199 h 917"/>
              <a:gd name="T12" fmla="*/ 755 w 916"/>
              <a:gd name="T13" fmla="*/ 210 h 917"/>
              <a:gd name="T14" fmla="*/ 764 w 916"/>
              <a:gd name="T15" fmla="*/ 119 h 917"/>
              <a:gd name="T16" fmla="*/ 690 w 916"/>
              <a:gd name="T17" fmla="*/ 148 h 917"/>
              <a:gd name="T18" fmla="*/ 677 w 916"/>
              <a:gd name="T19" fmla="*/ 58 h 917"/>
              <a:gd name="T20" fmla="*/ 612 w 916"/>
              <a:gd name="T21" fmla="*/ 103 h 917"/>
              <a:gd name="T22" fmla="*/ 579 w 916"/>
              <a:gd name="T23" fmla="*/ 19 h 917"/>
              <a:gd name="T24" fmla="*/ 526 w 916"/>
              <a:gd name="T25" fmla="*/ 77 h 917"/>
              <a:gd name="T26" fmla="*/ 474 w 916"/>
              <a:gd name="T27" fmla="*/ 3 h 917"/>
              <a:gd name="T28" fmla="*/ 436 w 916"/>
              <a:gd name="T29" fmla="*/ 72 h 917"/>
              <a:gd name="T30" fmla="*/ 369 w 916"/>
              <a:gd name="T31" fmla="*/ 12 h 917"/>
              <a:gd name="T32" fmla="*/ 348 w 916"/>
              <a:gd name="T33" fmla="*/ 88 h 917"/>
              <a:gd name="T34" fmla="*/ 268 w 916"/>
              <a:gd name="T35" fmla="*/ 44 h 917"/>
              <a:gd name="T36" fmla="*/ 266 w 916"/>
              <a:gd name="T37" fmla="*/ 123 h 917"/>
              <a:gd name="T38" fmla="*/ 178 w 916"/>
              <a:gd name="T39" fmla="*/ 100 h 917"/>
              <a:gd name="T40" fmla="*/ 194 w 916"/>
              <a:gd name="T41" fmla="*/ 177 h 917"/>
              <a:gd name="T42" fmla="*/ 103 w 916"/>
              <a:gd name="T43" fmla="*/ 174 h 917"/>
              <a:gd name="T44" fmla="*/ 136 w 916"/>
              <a:gd name="T45" fmla="*/ 246 h 917"/>
              <a:gd name="T46" fmla="*/ 47 w 916"/>
              <a:gd name="T47" fmla="*/ 264 h 917"/>
              <a:gd name="T48" fmla="*/ 96 w 916"/>
              <a:gd name="T49" fmla="*/ 326 h 917"/>
              <a:gd name="T50" fmla="*/ 13 w 916"/>
              <a:gd name="T51" fmla="*/ 364 h 917"/>
              <a:gd name="T52" fmla="*/ 75 w 916"/>
              <a:gd name="T53" fmla="*/ 414 h 917"/>
              <a:gd name="T54" fmla="*/ 3 w 916"/>
              <a:gd name="T55" fmla="*/ 470 h 917"/>
              <a:gd name="T56" fmla="*/ 75 w 916"/>
              <a:gd name="T57" fmla="*/ 503 h 917"/>
              <a:gd name="T58" fmla="*/ 18 w 916"/>
              <a:gd name="T59" fmla="*/ 574 h 917"/>
              <a:gd name="T60" fmla="*/ 96 w 916"/>
              <a:gd name="T61" fmla="*/ 591 h 917"/>
              <a:gd name="T62" fmla="*/ 57 w 916"/>
              <a:gd name="T63" fmla="*/ 673 h 917"/>
              <a:gd name="T64" fmla="*/ 136 w 916"/>
              <a:gd name="T65" fmla="*/ 671 h 917"/>
              <a:gd name="T66" fmla="*/ 117 w 916"/>
              <a:gd name="T67" fmla="*/ 760 h 917"/>
              <a:gd name="T68" fmla="*/ 194 w 916"/>
              <a:gd name="T69" fmla="*/ 740 h 917"/>
              <a:gd name="T70" fmla="*/ 196 w 916"/>
              <a:gd name="T71" fmla="*/ 831 h 917"/>
              <a:gd name="T72" fmla="*/ 266 w 916"/>
              <a:gd name="T73" fmla="*/ 793 h 917"/>
              <a:gd name="T74" fmla="*/ 289 w 916"/>
              <a:gd name="T75" fmla="*/ 881 h 917"/>
              <a:gd name="T76" fmla="*/ 348 w 916"/>
              <a:gd name="T77" fmla="*/ 829 h 917"/>
              <a:gd name="T78" fmla="*/ 391 w 916"/>
              <a:gd name="T79" fmla="*/ 909 h 917"/>
              <a:gd name="T80" fmla="*/ 437 w 916"/>
              <a:gd name="T81" fmla="*/ 845 h 917"/>
              <a:gd name="T82" fmla="*/ 497 w 916"/>
              <a:gd name="T83" fmla="*/ 913 h 917"/>
              <a:gd name="T84" fmla="*/ 526 w 916"/>
              <a:gd name="T85" fmla="*/ 839 h 917"/>
              <a:gd name="T86" fmla="*/ 601 w 916"/>
              <a:gd name="T87" fmla="*/ 892 h 917"/>
              <a:gd name="T88" fmla="*/ 612 w 916"/>
              <a:gd name="T89" fmla="*/ 814 h 917"/>
              <a:gd name="T90" fmla="*/ 697 w 916"/>
              <a:gd name="T91" fmla="*/ 847 h 917"/>
              <a:gd name="T92" fmla="*/ 690 w 916"/>
              <a:gd name="T93" fmla="*/ 769 h 917"/>
              <a:gd name="T94" fmla="*/ 780 w 916"/>
              <a:gd name="T95" fmla="*/ 782 h 917"/>
              <a:gd name="T96" fmla="*/ 755 w 916"/>
              <a:gd name="T97" fmla="*/ 707 h 917"/>
              <a:gd name="T98" fmla="*/ 846 w 916"/>
              <a:gd name="T99" fmla="*/ 699 h 917"/>
              <a:gd name="T100" fmla="*/ 805 w 916"/>
              <a:gd name="T101" fmla="*/ 632 h 917"/>
              <a:gd name="T102" fmla="*/ 891 w 916"/>
              <a:gd name="T103" fmla="*/ 604 h 917"/>
              <a:gd name="T104" fmla="*/ 835 w 916"/>
              <a:gd name="T105" fmla="*/ 548 h 917"/>
              <a:gd name="T106" fmla="*/ 913 w 916"/>
              <a:gd name="T107" fmla="*/ 500 h 9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16" h="917">
                <a:moveTo>
                  <a:pt x="880" y="485"/>
                </a:moveTo>
                <a:cubicBezTo>
                  <a:pt x="864" y="479"/>
                  <a:pt x="848" y="473"/>
                  <a:pt x="847" y="472"/>
                </a:cubicBezTo>
                <a:cubicBezTo>
                  <a:pt x="844" y="469"/>
                  <a:pt x="846" y="459"/>
                  <a:pt x="846" y="459"/>
                </a:cubicBezTo>
                <a:cubicBezTo>
                  <a:pt x="846" y="458"/>
                  <a:pt x="846" y="458"/>
                  <a:pt x="846" y="458"/>
                </a:cubicBezTo>
                <a:cubicBezTo>
                  <a:pt x="846" y="458"/>
                  <a:pt x="845" y="447"/>
                  <a:pt x="847" y="445"/>
                </a:cubicBezTo>
                <a:cubicBezTo>
                  <a:pt x="848" y="443"/>
                  <a:pt x="864" y="439"/>
                  <a:pt x="880" y="433"/>
                </a:cubicBezTo>
                <a:cubicBezTo>
                  <a:pt x="896" y="427"/>
                  <a:pt x="912" y="421"/>
                  <a:pt x="913" y="418"/>
                </a:cubicBezTo>
                <a:cubicBezTo>
                  <a:pt x="916" y="414"/>
                  <a:pt x="914" y="398"/>
                  <a:pt x="910" y="394"/>
                </a:cubicBezTo>
                <a:cubicBezTo>
                  <a:pt x="909" y="392"/>
                  <a:pt x="892" y="389"/>
                  <a:pt x="875" y="387"/>
                </a:cubicBezTo>
                <a:cubicBezTo>
                  <a:pt x="858" y="385"/>
                  <a:pt x="841" y="383"/>
                  <a:pt x="840" y="382"/>
                </a:cubicBezTo>
                <a:cubicBezTo>
                  <a:pt x="836" y="380"/>
                  <a:pt x="835" y="369"/>
                  <a:pt x="835" y="369"/>
                </a:cubicBezTo>
                <a:cubicBezTo>
                  <a:pt x="835" y="369"/>
                  <a:pt x="835" y="369"/>
                  <a:pt x="835" y="369"/>
                </a:cubicBezTo>
                <a:cubicBezTo>
                  <a:pt x="835" y="369"/>
                  <a:pt x="832" y="359"/>
                  <a:pt x="833" y="356"/>
                </a:cubicBezTo>
                <a:cubicBezTo>
                  <a:pt x="834" y="354"/>
                  <a:pt x="848" y="346"/>
                  <a:pt x="863" y="337"/>
                </a:cubicBezTo>
                <a:cubicBezTo>
                  <a:pt x="877" y="328"/>
                  <a:pt x="891" y="317"/>
                  <a:pt x="892" y="315"/>
                </a:cubicBezTo>
                <a:cubicBezTo>
                  <a:pt x="894" y="309"/>
                  <a:pt x="888" y="295"/>
                  <a:pt x="884" y="292"/>
                </a:cubicBezTo>
                <a:cubicBezTo>
                  <a:pt x="881" y="290"/>
                  <a:pt x="864" y="291"/>
                  <a:pt x="847" y="293"/>
                </a:cubicBezTo>
                <a:cubicBezTo>
                  <a:pt x="830" y="295"/>
                  <a:pt x="814" y="297"/>
                  <a:pt x="812" y="296"/>
                </a:cubicBezTo>
                <a:cubicBezTo>
                  <a:pt x="808" y="295"/>
                  <a:pt x="805" y="285"/>
                  <a:pt x="805" y="285"/>
                </a:cubicBezTo>
                <a:cubicBezTo>
                  <a:pt x="805" y="285"/>
                  <a:pt x="805" y="285"/>
                  <a:pt x="805" y="285"/>
                </a:cubicBezTo>
                <a:cubicBezTo>
                  <a:pt x="805" y="285"/>
                  <a:pt x="799" y="275"/>
                  <a:pt x="799" y="272"/>
                </a:cubicBezTo>
                <a:cubicBezTo>
                  <a:pt x="800" y="271"/>
                  <a:pt x="812" y="259"/>
                  <a:pt x="824" y="247"/>
                </a:cubicBezTo>
                <a:cubicBezTo>
                  <a:pt x="835" y="235"/>
                  <a:pt x="847" y="222"/>
                  <a:pt x="847" y="219"/>
                </a:cubicBezTo>
                <a:cubicBezTo>
                  <a:pt x="847" y="213"/>
                  <a:pt x="839" y="200"/>
                  <a:pt x="834" y="199"/>
                </a:cubicBezTo>
                <a:cubicBezTo>
                  <a:pt x="831" y="198"/>
                  <a:pt x="815" y="202"/>
                  <a:pt x="798" y="208"/>
                </a:cubicBezTo>
                <a:cubicBezTo>
                  <a:pt x="782" y="213"/>
                  <a:pt x="767" y="220"/>
                  <a:pt x="765" y="220"/>
                </a:cubicBezTo>
                <a:cubicBezTo>
                  <a:pt x="761" y="219"/>
                  <a:pt x="755" y="210"/>
                  <a:pt x="755" y="210"/>
                </a:cubicBezTo>
                <a:cubicBezTo>
                  <a:pt x="755" y="210"/>
                  <a:pt x="755" y="210"/>
                  <a:pt x="755" y="210"/>
                </a:cubicBezTo>
                <a:cubicBezTo>
                  <a:pt x="755" y="210"/>
                  <a:pt x="748" y="202"/>
                  <a:pt x="747" y="199"/>
                </a:cubicBezTo>
                <a:cubicBezTo>
                  <a:pt x="747" y="197"/>
                  <a:pt x="756" y="183"/>
                  <a:pt x="765" y="169"/>
                </a:cubicBezTo>
                <a:cubicBezTo>
                  <a:pt x="774" y="154"/>
                  <a:pt x="782" y="139"/>
                  <a:pt x="781" y="136"/>
                </a:cubicBezTo>
                <a:cubicBezTo>
                  <a:pt x="780" y="130"/>
                  <a:pt x="769" y="120"/>
                  <a:pt x="764" y="119"/>
                </a:cubicBezTo>
                <a:cubicBezTo>
                  <a:pt x="761" y="119"/>
                  <a:pt x="746" y="127"/>
                  <a:pt x="732" y="136"/>
                </a:cubicBezTo>
                <a:cubicBezTo>
                  <a:pt x="717" y="145"/>
                  <a:pt x="703" y="155"/>
                  <a:pt x="701" y="155"/>
                </a:cubicBezTo>
                <a:cubicBezTo>
                  <a:pt x="698" y="156"/>
                  <a:pt x="690" y="148"/>
                  <a:pt x="690" y="148"/>
                </a:cubicBezTo>
                <a:cubicBezTo>
                  <a:pt x="690" y="148"/>
                  <a:pt x="690" y="148"/>
                  <a:pt x="690" y="148"/>
                </a:cubicBezTo>
                <a:cubicBezTo>
                  <a:pt x="690" y="148"/>
                  <a:pt x="681" y="142"/>
                  <a:pt x="680" y="139"/>
                </a:cubicBezTo>
                <a:cubicBezTo>
                  <a:pt x="679" y="138"/>
                  <a:pt x="685" y="122"/>
                  <a:pt x="690" y="106"/>
                </a:cubicBezTo>
                <a:cubicBezTo>
                  <a:pt x="695" y="90"/>
                  <a:pt x="699" y="73"/>
                  <a:pt x="698" y="70"/>
                </a:cubicBezTo>
                <a:cubicBezTo>
                  <a:pt x="696" y="65"/>
                  <a:pt x="683" y="58"/>
                  <a:pt x="677" y="58"/>
                </a:cubicBezTo>
                <a:cubicBezTo>
                  <a:pt x="675" y="58"/>
                  <a:pt x="662" y="70"/>
                  <a:pt x="650" y="82"/>
                </a:cubicBezTo>
                <a:cubicBezTo>
                  <a:pt x="638" y="94"/>
                  <a:pt x="627" y="107"/>
                  <a:pt x="625" y="108"/>
                </a:cubicBezTo>
                <a:cubicBezTo>
                  <a:pt x="622" y="109"/>
                  <a:pt x="612" y="103"/>
                  <a:pt x="612" y="103"/>
                </a:cubicBezTo>
                <a:cubicBezTo>
                  <a:pt x="612" y="103"/>
                  <a:pt x="612" y="103"/>
                  <a:pt x="612" y="103"/>
                </a:cubicBezTo>
                <a:cubicBezTo>
                  <a:pt x="612" y="103"/>
                  <a:pt x="602" y="100"/>
                  <a:pt x="600" y="97"/>
                </a:cubicBezTo>
                <a:cubicBezTo>
                  <a:pt x="599" y="95"/>
                  <a:pt x="601" y="79"/>
                  <a:pt x="602" y="62"/>
                </a:cubicBezTo>
                <a:cubicBezTo>
                  <a:pt x="604" y="45"/>
                  <a:pt x="604" y="28"/>
                  <a:pt x="602" y="26"/>
                </a:cubicBezTo>
                <a:cubicBezTo>
                  <a:pt x="599" y="21"/>
                  <a:pt x="584" y="17"/>
                  <a:pt x="579" y="19"/>
                </a:cubicBezTo>
                <a:cubicBezTo>
                  <a:pt x="577" y="19"/>
                  <a:pt x="567" y="34"/>
                  <a:pt x="558" y="48"/>
                </a:cubicBezTo>
                <a:cubicBezTo>
                  <a:pt x="549" y="63"/>
                  <a:pt x="541" y="78"/>
                  <a:pt x="540" y="79"/>
                </a:cubicBezTo>
                <a:cubicBezTo>
                  <a:pt x="537" y="81"/>
                  <a:pt x="526" y="78"/>
                  <a:pt x="526" y="78"/>
                </a:cubicBezTo>
                <a:cubicBezTo>
                  <a:pt x="526" y="77"/>
                  <a:pt x="526" y="77"/>
                  <a:pt x="526" y="77"/>
                </a:cubicBezTo>
                <a:cubicBezTo>
                  <a:pt x="526" y="77"/>
                  <a:pt x="515" y="77"/>
                  <a:pt x="513" y="74"/>
                </a:cubicBezTo>
                <a:cubicBezTo>
                  <a:pt x="512" y="73"/>
                  <a:pt x="510" y="56"/>
                  <a:pt x="507" y="40"/>
                </a:cubicBezTo>
                <a:cubicBezTo>
                  <a:pt x="504" y="23"/>
                  <a:pt x="501" y="6"/>
                  <a:pt x="499" y="4"/>
                </a:cubicBezTo>
                <a:cubicBezTo>
                  <a:pt x="494" y="0"/>
                  <a:pt x="479" y="0"/>
                  <a:pt x="474" y="3"/>
                </a:cubicBezTo>
                <a:cubicBezTo>
                  <a:pt x="472" y="4"/>
                  <a:pt x="466" y="20"/>
                  <a:pt x="461" y="37"/>
                </a:cubicBezTo>
                <a:cubicBezTo>
                  <a:pt x="456" y="53"/>
                  <a:pt x="451" y="69"/>
                  <a:pt x="450" y="71"/>
                </a:cubicBezTo>
                <a:cubicBezTo>
                  <a:pt x="447" y="73"/>
                  <a:pt x="437" y="72"/>
                  <a:pt x="437" y="72"/>
                </a:cubicBezTo>
                <a:cubicBezTo>
                  <a:pt x="436" y="72"/>
                  <a:pt x="436" y="72"/>
                  <a:pt x="436" y="72"/>
                </a:cubicBezTo>
                <a:cubicBezTo>
                  <a:pt x="436" y="72"/>
                  <a:pt x="426" y="74"/>
                  <a:pt x="423" y="72"/>
                </a:cubicBezTo>
                <a:cubicBezTo>
                  <a:pt x="421" y="71"/>
                  <a:pt x="416" y="56"/>
                  <a:pt x="409" y="40"/>
                </a:cubicBezTo>
                <a:cubicBezTo>
                  <a:pt x="403" y="24"/>
                  <a:pt x="395" y="9"/>
                  <a:pt x="393" y="7"/>
                </a:cubicBezTo>
                <a:cubicBezTo>
                  <a:pt x="388" y="5"/>
                  <a:pt x="373" y="8"/>
                  <a:pt x="369" y="12"/>
                </a:cubicBezTo>
                <a:cubicBezTo>
                  <a:pt x="367" y="13"/>
                  <a:pt x="365" y="31"/>
                  <a:pt x="363" y="47"/>
                </a:cubicBezTo>
                <a:cubicBezTo>
                  <a:pt x="362" y="65"/>
                  <a:pt x="362" y="81"/>
                  <a:pt x="361" y="83"/>
                </a:cubicBezTo>
                <a:cubicBezTo>
                  <a:pt x="359" y="86"/>
                  <a:pt x="348" y="88"/>
                  <a:pt x="348" y="88"/>
                </a:cubicBezTo>
                <a:cubicBezTo>
                  <a:pt x="348" y="88"/>
                  <a:pt x="348" y="88"/>
                  <a:pt x="348" y="88"/>
                </a:cubicBezTo>
                <a:cubicBezTo>
                  <a:pt x="348" y="88"/>
                  <a:pt x="338" y="92"/>
                  <a:pt x="335" y="91"/>
                </a:cubicBezTo>
                <a:cubicBezTo>
                  <a:pt x="333" y="90"/>
                  <a:pt x="324" y="76"/>
                  <a:pt x="314" y="63"/>
                </a:cubicBezTo>
                <a:cubicBezTo>
                  <a:pt x="304" y="49"/>
                  <a:pt x="293" y="35"/>
                  <a:pt x="290" y="35"/>
                </a:cubicBezTo>
                <a:cubicBezTo>
                  <a:pt x="285" y="33"/>
                  <a:pt x="271" y="40"/>
                  <a:pt x="268" y="44"/>
                </a:cubicBezTo>
                <a:cubicBezTo>
                  <a:pt x="267" y="47"/>
                  <a:pt x="269" y="64"/>
                  <a:pt x="271" y="81"/>
                </a:cubicBezTo>
                <a:cubicBezTo>
                  <a:pt x="274" y="97"/>
                  <a:pt x="277" y="114"/>
                  <a:pt x="277" y="116"/>
                </a:cubicBezTo>
                <a:cubicBezTo>
                  <a:pt x="276" y="119"/>
                  <a:pt x="266" y="123"/>
                  <a:pt x="266" y="123"/>
                </a:cubicBezTo>
                <a:cubicBezTo>
                  <a:pt x="266" y="123"/>
                  <a:pt x="266" y="123"/>
                  <a:pt x="266" y="123"/>
                </a:cubicBezTo>
                <a:cubicBezTo>
                  <a:pt x="266" y="123"/>
                  <a:pt x="257" y="130"/>
                  <a:pt x="253" y="129"/>
                </a:cubicBezTo>
                <a:cubicBezTo>
                  <a:pt x="252" y="129"/>
                  <a:pt x="240" y="118"/>
                  <a:pt x="227" y="107"/>
                </a:cubicBezTo>
                <a:cubicBezTo>
                  <a:pt x="214" y="96"/>
                  <a:pt x="200" y="85"/>
                  <a:pt x="197" y="85"/>
                </a:cubicBezTo>
                <a:cubicBezTo>
                  <a:pt x="192" y="85"/>
                  <a:pt x="179" y="95"/>
                  <a:pt x="178" y="100"/>
                </a:cubicBezTo>
                <a:cubicBezTo>
                  <a:pt x="177" y="102"/>
                  <a:pt x="183" y="118"/>
                  <a:pt x="189" y="134"/>
                </a:cubicBezTo>
                <a:cubicBezTo>
                  <a:pt x="196" y="150"/>
                  <a:pt x="203" y="165"/>
                  <a:pt x="203" y="167"/>
                </a:cubicBezTo>
                <a:cubicBezTo>
                  <a:pt x="203" y="171"/>
                  <a:pt x="194" y="177"/>
                  <a:pt x="194" y="177"/>
                </a:cubicBezTo>
                <a:cubicBezTo>
                  <a:pt x="194" y="177"/>
                  <a:pt x="194" y="177"/>
                  <a:pt x="194" y="177"/>
                </a:cubicBezTo>
                <a:cubicBezTo>
                  <a:pt x="194" y="177"/>
                  <a:pt x="186" y="185"/>
                  <a:pt x="183" y="186"/>
                </a:cubicBezTo>
                <a:cubicBezTo>
                  <a:pt x="181" y="186"/>
                  <a:pt x="167" y="178"/>
                  <a:pt x="152" y="170"/>
                </a:cubicBezTo>
                <a:cubicBezTo>
                  <a:pt x="137" y="162"/>
                  <a:pt x="121" y="155"/>
                  <a:pt x="118" y="156"/>
                </a:cubicBezTo>
                <a:cubicBezTo>
                  <a:pt x="113" y="157"/>
                  <a:pt x="103" y="169"/>
                  <a:pt x="103" y="174"/>
                </a:cubicBezTo>
                <a:cubicBezTo>
                  <a:pt x="103" y="177"/>
                  <a:pt x="112" y="191"/>
                  <a:pt x="122" y="205"/>
                </a:cubicBezTo>
                <a:cubicBezTo>
                  <a:pt x="132" y="219"/>
                  <a:pt x="142" y="232"/>
                  <a:pt x="143" y="234"/>
                </a:cubicBezTo>
                <a:cubicBezTo>
                  <a:pt x="143" y="238"/>
                  <a:pt x="136" y="246"/>
                  <a:pt x="136" y="246"/>
                </a:cubicBezTo>
                <a:cubicBezTo>
                  <a:pt x="136" y="246"/>
                  <a:pt x="136" y="246"/>
                  <a:pt x="136" y="246"/>
                </a:cubicBezTo>
                <a:cubicBezTo>
                  <a:pt x="136" y="246"/>
                  <a:pt x="131" y="256"/>
                  <a:pt x="128" y="257"/>
                </a:cubicBezTo>
                <a:cubicBezTo>
                  <a:pt x="126" y="257"/>
                  <a:pt x="110" y="253"/>
                  <a:pt x="94" y="248"/>
                </a:cubicBezTo>
                <a:cubicBezTo>
                  <a:pt x="77" y="244"/>
                  <a:pt x="60" y="241"/>
                  <a:pt x="58" y="242"/>
                </a:cubicBezTo>
                <a:cubicBezTo>
                  <a:pt x="52" y="245"/>
                  <a:pt x="46" y="259"/>
                  <a:pt x="47" y="264"/>
                </a:cubicBezTo>
                <a:cubicBezTo>
                  <a:pt x="47" y="266"/>
                  <a:pt x="60" y="279"/>
                  <a:pt x="72" y="290"/>
                </a:cubicBezTo>
                <a:cubicBezTo>
                  <a:pt x="85" y="301"/>
                  <a:pt x="98" y="311"/>
                  <a:pt x="99" y="313"/>
                </a:cubicBezTo>
                <a:cubicBezTo>
                  <a:pt x="101" y="317"/>
                  <a:pt x="96" y="326"/>
                  <a:pt x="96" y="326"/>
                </a:cubicBezTo>
                <a:cubicBezTo>
                  <a:pt x="96" y="326"/>
                  <a:pt x="96" y="326"/>
                  <a:pt x="96" y="326"/>
                </a:cubicBezTo>
                <a:cubicBezTo>
                  <a:pt x="95" y="326"/>
                  <a:pt x="93" y="337"/>
                  <a:pt x="90" y="339"/>
                </a:cubicBezTo>
                <a:cubicBezTo>
                  <a:pt x="89" y="340"/>
                  <a:pt x="72" y="339"/>
                  <a:pt x="55" y="338"/>
                </a:cubicBezTo>
                <a:cubicBezTo>
                  <a:pt x="38" y="338"/>
                  <a:pt x="21" y="339"/>
                  <a:pt x="19" y="341"/>
                </a:cubicBezTo>
                <a:cubicBezTo>
                  <a:pt x="14" y="344"/>
                  <a:pt x="11" y="359"/>
                  <a:pt x="13" y="364"/>
                </a:cubicBezTo>
                <a:cubicBezTo>
                  <a:pt x="14" y="367"/>
                  <a:pt x="29" y="376"/>
                  <a:pt x="44" y="383"/>
                </a:cubicBezTo>
                <a:cubicBezTo>
                  <a:pt x="59" y="391"/>
                  <a:pt x="74" y="398"/>
                  <a:pt x="76" y="400"/>
                </a:cubicBezTo>
                <a:cubicBezTo>
                  <a:pt x="78" y="403"/>
                  <a:pt x="75" y="413"/>
                  <a:pt x="75" y="413"/>
                </a:cubicBezTo>
                <a:cubicBezTo>
                  <a:pt x="75" y="414"/>
                  <a:pt x="75" y="414"/>
                  <a:pt x="75" y="414"/>
                </a:cubicBezTo>
                <a:cubicBezTo>
                  <a:pt x="75" y="414"/>
                  <a:pt x="75" y="424"/>
                  <a:pt x="72" y="427"/>
                </a:cubicBezTo>
                <a:cubicBezTo>
                  <a:pt x="71" y="428"/>
                  <a:pt x="55" y="431"/>
                  <a:pt x="38" y="435"/>
                </a:cubicBezTo>
                <a:cubicBezTo>
                  <a:pt x="22" y="439"/>
                  <a:pt x="5" y="443"/>
                  <a:pt x="3" y="445"/>
                </a:cubicBezTo>
                <a:cubicBezTo>
                  <a:pt x="0" y="450"/>
                  <a:pt x="0" y="465"/>
                  <a:pt x="3" y="470"/>
                </a:cubicBezTo>
                <a:cubicBezTo>
                  <a:pt x="5" y="472"/>
                  <a:pt x="21" y="477"/>
                  <a:pt x="38" y="481"/>
                </a:cubicBezTo>
                <a:cubicBezTo>
                  <a:pt x="54" y="485"/>
                  <a:pt x="71" y="489"/>
                  <a:pt x="72" y="490"/>
                </a:cubicBezTo>
                <a:cubicBezTo>
                  <a:pt x="75" y="492"/>
                  <a:pt x="75" y="503"/>
                  <a:pt x="75" y="503"/>
                </a:cubicBezTo>
                <a:cubicBezTo>
                  <a:pt x="75" y="503"/>
                  <a:pt x="75" y="503"/>
                  <a:pt x="75" y="503"/>
                </a:cubicBezTo>
                <a:cubicBezTo>
                  <a:pt x="75" y="503"/>
                  <a:pt x="77" y="514"/>
                  <a:pt x="76" y="517"/>
                </a:cubicBezTo>
                <a:cubicBezTo>
                  <a:pt x="75" y="519"/>
                  <a:pt x="59" y="525"/>
                  <a:pt x="44" y="533"/>
                </a:cubicBezTo>
                <a:cubicBezTo>
                  <a:pt x="29" y="540"/>
                  <a:pt x="14" y="548"/>
                  <a:pt x="13" y="551"/>
                </a:cubicBezTo>
                <a:cubicBezTo>
                  <a:pt x="10" y="556"/>
                  <a:pt x="14" y="571"/>
                  <a:pt x="18" y="574"/>
                </a:cubicBezTo>
                <a:cubicBezTo>
                  <a:pt x="20" y="576"/>
                  <a:pt x="37" y="577"/>
                  <a:pt x="54" y="578"/>
                </a:cubicBezTo>
                <a:cubicBezTo>
                  <a:pt x="71" y="578"/>
                  <a:pt x="88" y="577"/>
                  <a:pt x="90" y="578"/>
                </a:cubicBezTo>
                <a:cubicBezTo>
                  <a:pt x="93" y="580"/>
                  <a:pt x="96" y="591"/>
                  <a:pt x="96" y="591"/>
                </a:cubicBezTo>
                <a:cubicBezTo>
                  <a:pt x="96" y="591"/>
                  <a:pt x="96" y="591"/>
                  <a:pt x="96" y="591"/>
                </a:cubicBezTo>
                <a:cubicBezTo>
                  <a:pt x="96" y="591"/>
                  <a:pt x="100" y="601"/>
                  <a:pt x="99" y="604"/>
                </a:cubicBezTo>
                <a:cubicBezTo>
                  <a:pt x="99" y="606"/>
                  <a:pt x="86" y="615"/>
                  <a:pt x="72" y="626"/>
                </a:cubicBezTo>
                <a:cubicBezTo>
                  <a:pt x="59" y="637"/>
                  <a:pt x="47" y="649"/>
                  <a:pt x="46" y="651"/>
                </a:cubicBezTo>
                <a:cubicBezTo>
                  <a:pt x="45" y="657"/>
                  <a:pt x="52" y="671"/>
                  <a:pt x="57" y="673"/>
                </a:cubicBezTo>
                <a:cubicBezTo>
                  <a:pt x="59" y="674"/>
                  <a:pt x="76" y="672"/>
                  <a:pt x="93" y="668"/>
                </a:cubicBezTo>
                <a:cubicBezTo>
                  <a:pt x="110" y="664"/>
                  <a:pt x="126" y="660"/>
                  <a:pt x="128" y="660"/>
                </a:cubicBezTo>
                <a:cubicBezTo>
                  <a:pt x="131" y="661"/>
                  <a:pt x="136" y="671"/>
                  <a:pt x="136" y="671"/>
                </a:cubicBezTo>
                <a:cubicBezTo>
                  <a:pt x="136" y="671"/>
                  <a:pt x="136" y="671"/>
                  <a:pt x="136" y="671"/>
                </a:cubicBezTo>
                <a:cubicBezTo>
                  <a:pt x="136" y="671"/>
                  <a:pt x="143" y="680"/>
                  <a:pt x="143" y="683"/>
                </a:cubicBezTo>
                <a:cubicBezTo>
                  <a:pt x="143" y="685"/>
                  <a:pt x="132" y="697"/>
                  <a:pt x="122" y="711"/>
                </a:cubicBezTo>
                <a:cubicBezTo>
                  <a:pt x="111" y="724"/>
                  <a:pt x="102" y="739"/>
                  <a:pt x="102" y="741"/>
                </a:cubicBezTo>
                <a:cubicBezTo>
                  <a:pt x="102" y="747"/>
                  <a:pt x="112" y="759"/>
                  <a:pt x="117" y="760"/>
                </a:cubicBezTo>
                <a:cubicBezTo>
                  <a:pt x="120" y="761"/>
                  <a:pt x="136" y="754"/>
                  <a:pt x="151" y="747"/>
                </a:cubicBezTo>
                <a:cubicBezTo>
                  <a:pt x="166" y="739"/>
                  <a:pt x="181" y="731"/>
                  <a:pt x="183" y="731"/>
                </a:cubicBezTo>
                <a:cubicBezTo>
                  <a:pt x="187" y="731"/>
                  <a:pt x="194" y="740"/>
                  <a:pt x="194" y="740"/>
                </a:cubicBezTo>
                <a:cubicBezTo>
                  <a:pt x="194" y="740"/>
                  <a:pt x="194" y="740"/>
                  <a:pt x="194" y="740"/>
                </a:cubicBezTo>
                <a:cubicBezTo>
                  <a:pt x="194" y="740"/>
                  <a:pt x="202" y="747"/>
                  <a:pt x="203" y="750"/>
                </a:cubicBezTo>
                <a:cubicBezTo>
                  <a:pt x="203" y="751"/>
                  <a:pt x="196" y="766"/>
                  <a:pt x="189" y="782"/>
                </a:cubicBezTo>
                <a:cubicBezTo>
                  <a:pt x="182" y="797"/>
                  <a:pt x="176" y="813"/>
                  <a:pt x="177" y="816"/>
                </a:cubicBezTo>
                <a:cubicBezTo>
                  <a:pt x="178" y="822"/>
                  <a:pt x="191" y="831"/>
                  <a:pt x="196" y="831"/>
                </a:cubicBezTo>
                <a:cubicBezTo>
                  <a:pt x="199" y="831"/>
                  <a:pt x="213" y="821"/>
                  <a:pt x="226" y="810"/>
                </a:cubicBezTo>
                <a:cubicBezTo>
                  <a:pt x="239" y="799"/>
                  <a:pt x="252" y="788"/>
                  <a:pt x="254" y="787"/>
                </a:cubicBezTo>
                <a:cubicBezTo>
                  <a:pt x="257" y="787"/>
                  <a:pt x="266" y="793"/>
                  <a:pt x="266" y="793"/>
                </a:cubicBezTo>
                <a:cubicBezTo>
                  <a:pt x="266" y="793"/>
                  <a:pt x="266" y="793"/>
                  <a:pt x="266" y="793"/>
                </a:cubicBezTo>
                <a:cubicBezTo>
                  <a:pt x="266" y="793"/>
                  <a:pt x="276" y="798"/>
                  <a:pt x="277" y="801"/>
                </a:cubicBezTo>
                <a:cubicBezTo>
                  <a:pt x="278" y="803"/>
                  <a:pt x="274" y="819"/>
                  <a:pt x="271" y="835"/>
                </a:cubicBezTo>
                <a:cubicBezTo>
                  <a:pt x="268" y="852"/>
                  <a:pt x="265" y="869"/>
                  <a:pt x="267" y="872"/>
                </a:cubicBezTo>
                <a:cubicBezTo>
                  <a:pt x="269" y="877"/>
                  <a:pt x="284" y="883"/>
                  <a:pt x="289" y="881"/>
                </a:cubicBezTo>
                <a:cubicBezTo>
                  <a:pt x="291" y="881"/>
                  <a:pt x="303" y="868"/>
                  <a:pt x="313" y="854"/>
                </a:cubicBezTo>
                <a:cubicBezTo>
                  <a:pt x="324" y="841"/>
                  <a:pt x="333" y="827"/>
                  <a:pt x="335" y="826"/>
                </a:cubicBezTo>
                <a:cubicBezTo>
                  <a:pt x="338" y="824"/>
                  <a:pt x="348" y="829"/>
                  <a:pt x="348" y="829"/>
                </a:cubicBezTo>
                <a:cubicBezTo>
                  <a:pt x="348" y="829"/>
                  <a:pt x="348" y="829"/>
                  <a:pt x="348" y="829"/>
                </a:cubicBezTo>
                <a:cubicBezTo>
                  <a:pt x="348" y="829"/>
                  <a:pt x="359" y="831"/>
                  <a:pt x="361" y="834"/>
                </a:cubicBezTo>
                <a:cubicBezTo>
                  <a:pt x="362" y="835"/>
                  <a:pt x="362" y="852"/>
                  <a:pt x="363" y="869"/>
                </a:cubicBezTo>
                <a:cubicBezTo>
                  <a:pt x="364" y="886"/>
                  <a:pt x="365" y="903"/>
                  <a:pt x="367" y="905"/>
                </a:cubicBezTo>
                <a:cubicBezTo>
                  <a:pt x="371" y="909"/>
                  <a:pt x="386" y="912"/>
                  <a:pt x="391" y="909"/>
                </a:cubicBezTo>
                <a:cubicBezTo>
                  <a:pt x="393" y="908"/>
                  <a:pt x="401" y="893"/>
                  <a:pt x="408" y="877"/>
                </a:cubicBezTo>
                <a:cubicBezTo>
                  <a:pt x="415" y="862"/>
                  <a:pt x="422" y="846"/>
                  <a:pt x="423" y="845"/>
                </a:cubicBezTo>
                <a:cubicBezTo>
                  <a:pt x="426" y="842"/>
                  <a:pt x="436" y="844"/>
                  <a:pt x="436" y="844"/>
                </a:cubicBezTo>
                <a:cubicBezTo>
                  <a:pt x="437" y="845"/>
                  <a:pt x="437" y="845"/>
                  <a:pt x="437" y="845"/>
                </a:cubicBezTo>
                <a:cubicBezTo>
                  <a:pt x="437" y="845"/>
                  <a:pt x="448" y="844"/>
                  <a:pt x="450" y="846"/>
                </a:cubicBezTo>
                <a:cubicBezTo>
                  <a:pt x="451" y="847"/>
                  <a:pt x="455" y="864"/>
                  <a:pt x="460" y="880"/>
                </a:cubicBezTo>
                <a:cubicBezTo>
                  <a:pt x="465" y="896"/>
                  <a:pt x="470" y="912"/>
                  <a:pt x="473" y="914"/>
                </a:cubicBezTo>
                <a:cubicBezTo>
                  <a:pt x="477" y="917"/>
                  <a:pt x="493" y="916"/>
                  <a:pt x="497" y="913"/>
                </a:cubicBezTo>
                <a:cubicBezTo>
                  <a:pt x="499" y="911"/>
                  <a:pt x="503" y="894"/>
                  <a:pt x="506" y="878"/>
                </a:cubicBezTo>
                <a:cubicBezTo>
                  <a:pt x="510" y="861"/>
                  <a:pt x="512" y="844"/>
                  <a:pt x="513" y="843"/>
                </a:cubicBezTo>
                <a:cubicBezTo>
                  <a:pt x="515" y="840"/>
                  <a:pt x="526" y="839"/>
                  <a:pt x="526" y="839"/>
                </a:cubicBezTo>
                <a:cubicBezTo>
                  <a:pt x="526" y="839"/>
                  <a:pt x="526" y="839"/>
                  <a:pt x="526" y="839"/>
                </a:cubicBezTo>
                <a:cubicBezTo>
                  <a:pt x="526" y="839"/>
                  <a:pt x="537" y="837"/>
                  <a:pt x="540" y="838"/>
                </a:cubicBezTo>
                <a:cubicBezTo>
                  <a:pt x="541" y="839"/>
                  <a:pt x="549" y="854"/>
                  <a:pt x="557" y="868"/>
                </a:cubicBezTo>
                <a:cubicBezTo>
                  <a:pt x="565" y="883"/>
                  <a:pt x="575" y="898"/>
                  <a:pt x="577" y="899"/>
                </a:cubicBezTo>
                <a:cubicBezTo>
                  <a:pt x="583" y="901"/>
                  <a:pt x="597" y="896"/>
                  <a:pt x="601" y="892"/>
                </a:cubicBezTo>
                <a:cubicBezTo>
                  <a:pt x="602" y="890"/>
                  <a:pt x="602" y="873"/>
                  <a:pt x="602" y="855"/>
                </a:cubicBezTo>
                <a:cubicBezTo>
                  <a:pt x="601" y="838"/>
                  <a:pt x="600" y="822"/>
                  <a:pt x="600" y="820"/>
                </a:cubicBezTo>
                <a:cubicBezTo>
                  <a:pt x="602" y="816"/>
                  <a:pt x="612" y="814"/>
                  <a:pt x="612" y="814"/>
                </a:cubicBezTo>
                <a:cubicBezTo>
                  <a:pt x="612" y="814"/>
                  <a:pt x="612" y="814"/>
                  <a:pt x="612" y="814"/>
                </a:cubicBezTo>
                <a:cubicBezTo>
                  <a:pt x="612" y="814"/>
                  <a:pt x="622" y="808"/>
                  <a:pt x="625" y="809"/>
                </a:cubicBezTo>
                <a:cubicBezTo>
                  <a:pt x="627" y="809"/>
                  <a:pt x="638" y="822"/>
                  <a:pt x="649" y="835"/>
                </a:cubicBezTo>
                <a:cubicBezTo>
                  <a:pt x="661" y="847"/>
                  <a:pt x="673" y="859"/>
                  <a:pt x="676" y="860"/>
                </a:cubicBezTo>
                <a:cubicBezTo>
                  <a:pt x="681" y="860"/>
                  <a:pt x="695" y="852"/>
                  <a:pt x="697" y="847"/>
                </a:cubicBezTo>
                <a:cubicBezTo>
                  <a:pt x="698" y="845"/>
                  <a:pt x="694" y="828"/>
                  <a:pt x="689" y="812"/>
                </a:cubicBezTo>
                <a:cubicBezTo>
                  <a:pt x="685" y="795"/>
                  <a:pt x="679" y="779"/>
                  <a:pt x="680" y="778"/>
                </a:cubicBezTo>
                <a:cubicBezTo>
                  <a:pt x="680" y="774"/>
                  <a:pt x="690" y="769"/>
                  <a:pt x="690" y="769"/>
                </a:cubicBezTo>
                <a:cubicBezTo>
                  <a:pt x="690" y="769"/>
                  <a:pt x="690" y="769"/>
                  <a:pt x="690" y="769"/>
                </a:cubicBezTo>
                <a:cubicBezTo>
                  <a:pt x="690" y="769"/>
                  <a:pt x="698" y="761"/>
                  <a:pt x="702" y="761"/>
                </a:cubicBezTo>
                <a:cubicBezTo>
                  <a:pt x="703" y="761"/>
                  <a:pt x="717" y="771"/>
                  <a:pt x="731" y="781"/>
                </a:cubicBezTo>
                <a:cubicBezTo>
                  <a:pt x="745" y="790"/>
                  <a:pt x="759" y="799"/>
                  <a:pt x="762" y="799"/>
                </a:cubicBezTo>
                <a:cubicBezTo>
                  <a:pt x="768" y="798"/>
                  <a:pt x="779" y="787"/>
                  <a:pt x="780" y="782"/>
                </a:cubicBezTo>
                <a:cubicBezTo>
                  <a:pt x="780" y="780"/>
                  <a:pt x="773" y="764"/>
                  <a:pt x="765" y="749"/>
                </a:cubicBezTo>
                <a:cubicBezTo>
                  <a:pt x="756" y="734"/>
                  <a:pt x="748" y="720"/>
                  <a:pt x="747" y="718"/>
                </a:cubicBezTo>
                <a:cubicBezTo>
                  <a:pt x="747" y="714"/>
                  <a:pt x="755" y="707"/>
                  <a:pt x="755" y="707"/>
                </a:cubicBezTo>
                <a:cubicBezTo>
                  <a:pt x="755" y="707"/>
                  <a:pt x="755" y="707"/>
                  <a:pt x="755" y="707"/>
                </a:cubicBezTo>
                <a:cubicBezTo>
                  <a:pt x="755" y="707"/>
                  <a:pt x="762" y="698"/>
                  <a:pt x="765" y="697"/>
                </a:cubicBezTo>
                <a:cubicBezTo>
                  <a:pt x="767" y="697"/>
                  <a:pt x="782" y="703"/>
                  <a:pt x="798" y="709"/>
                </a:cubicBezTo>
                <a:cubicBezTo>
                  <a:pt x="813" y="715"/>
                  <a:pt x="830" y="721"/>
                  <a:pt x="833" y="720"/>
                </a:cubicBezTo>
                <a:cubicBezTo>
                  <a:pt x="838" y="718"/>
                  <a:pt x="846" y="705"/>
                  <a:pt x="846" y="699"/>
                </a:cubicBezTo>
                <a:cubicBezTo>
                  <a:pt x="846" y="697"/>
                  <a:pt x="835" y="683"/>
                  <a:pt x="824" y="671"/>
                </a:cubicBezTo>
                <a:cubicBezTo>
                  <a:pt x="812" y="658"/>
                  <a:pt x="800" y="646"/>
                  <a:pt x="800" y="645"/>
                </a:cubicBezTo>
                <a:cubicBezTo>
                  <a:pt x="799" y="641"/>
                  <a:pt x="805" y="632"/>
                  <a:pt x="805" y="632"/>
                </a:cubicBezTo>
                <a:cubicBezTo>
                  <a:pt x="805" y="632"/>
                  <a:pt x="805" y="632"/>
                  <a:pt x="805" y="632"/>
                </a:cubicBezTo>
                <a:cubicBezTo>
                  <a:pt x="805" y="632"/>
                  <a:pt x="809" y="622"/>
                  <a:pt x="812" y="620"/>
                </a:cubicBezTo>
                <a:cubicBezTo>
                  <a:pt x="813" y="619"/>
                  <a:pt x="830" y="622"/>
                  <a:pt x="846" y="624"/>
                </a:cubicBezTo>
                <a:cubicBezTo>
                  <a:pt x="863" y="627"/>
                  <a:pt x="880" y="628"/>
                  <a:pt x="883" y="626"/>
                </a:cubicBezTo>
                <a:cubicBezTo>
                  <a:pt x="888" y="624"/>
                  <a:pt x="893" y="609"/>
                  <a:pt x="891" y="604"/>
                </a:cubicBezTo>
                <a:cubicBezTo>
                  <a:pt x="891" y="601"/>
                  <a:pt x="877" y="591"/>
                  <a:pt x="863" y="581"/>
                </a:cubicBezTo>
                <a:cubicBezTo>
                  <a:pt x="849" y="571"/>
                  <a:pt x="834" y="563"/>
                  <a:pt x="833" y="561"/>
                </a:cubicBezTo>
                <a:cubicBezTo>
                  <a:pt x="831" y="558"/>
                  <a:pt x="835" y="548"/>
                  <a:pt x="835" y="548"/>
                </a:cubicBezTo>
                <a:cubicBezTo>
                  <a:pt x="835" y="548"/>
                  <a:pt x="835" y="548"/>
                  <a:pt x="835" y="548"/>
                </a:cubicBezTo>
                <a:cubicBezTo>
                  <a:pt x="836" y="548"/>
                  <a:pt x="837" y="537"/>
                  <a:pt x="840" y="535"/>
                </a:cubicBezTo>
                <a:cubicBezTo>
                  <a:pt x="841" y="533"/>
                  <a:pt x="857" y="533"/>
                  <a:pt x="874" y="531"/>
                </a:cubicBezTo>
                <a:cubicBezTo>
                  <a:pt x="891" y="529"/>
                  <a:pt x="908" y="526"/>
                  <a:pt x="910" y="524"/>
                </a:cubicBezTo>
                <a:cubicBezTo>
                  <a:pt x="914" y="520"/>
                  <a:pt x="916" y="505"/>
                  <a:pt x="913" y="500"/>
                </a:cubicBezTo>
                <a:cubicBezTo>
                  <a:pt x="912" y="498"/>
                  <a:pt x="896" y="491"/>
                  <a:pt x="880" y="485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Oval 110"/>
          <p:cNvSpPr>
            <a:spLocks noChangeArrowheads="1"/>
          </p:cNvSpPr>
          <p:nvPr/>
        </p:nvSpPr>
        <p:spPr bwMode="auto">
          <a:xfrm rot="16200000">
            <a:off x="3818338" y="1535590"/>
            <a:ext cx="1432911" cy="1435233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9000000" scaled="0"/>
          </a:gra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latin typeface="+mj-ea"/>
              <a:ea typeface="+mj-ea"/>
            </a:endParaRPr>
          </a:p>
        </p:txBody>
      </p:sp>
      <p:sp>
        <p:nvSpPr>
          <p:cNvPr id="15" name="Freeform 120"/>
          <p:cNvSpPr/>
          <p:nvPr/>
        </p:nvSpPr>
        <p:spPr bwMode="auto">
          <a:xfrm flipV="1">
            <a:off x="5749261" y="3451761"/>
            <a:ext cx="2603293" cy="2600684"/>
          </a:xfrm>
          <a:custGeom>
            <a:avLst/>
            <a:gdLst>
              <a:gd name="T0" fmla="*/ 0 w 972"/>
              <a:gd name="T1" fmla="*/ 972 h 972"/>
              <a:gd name="T2" fmla="*/ 0 w 972"/>
              <a:gd name="T3" fmla="*/ 486 h 972"/>
              <a:gd name="T4" fmla="*/ 486 w 972"/>
              <a:gd name="T5" fmla="*/ 0 h 972"/>
              <a:gd name="T6" fmla="*/ 972 w 972"/>
              <a:gd name="T7" fmla="*/ 486 h 972"/>
              <a:gd name="T8" fmla="*/ 486 w 972"/>
              <a:gd name="T9" fmla="*/ 972 h 972"/>
              <a:gd name="T10" fmla="*/ 0 w 972"/>
              <a:gd name="T11" fmla="*/ 972 h 9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72" h="972">
                <a:moveTo>
                  <a:pt x="0" y="972"/>
                </a:moveTo>
                <a:cubicBezTo>
                  <a:pt x="0" y="486"/>
                  <a:pt x="0" y="486"/>
                  <a:pt x="0" y="486"/>
                </a:cubicBezTo>
                <a:cubicBezTo>
                  <a:pt x="0" y="218"/>
                  <a:pt x="218" y="0"/>
                  <a:pt x="486" y="0"/>
                </a:cubicBezTo>
                <a:cubicBezTo>
                  <a:pt x="754" y="0"/>
                  <a:pt x="972" y="218"/>
                  <a:pt x="972" y="486"/>
                </a:cubicBezTo>
                <a:cubicBezTo>
                  <a:pt x="972" y="754"/>
                  <a:pt x="754" y="972"/>
                  <a:pt x="486" y="972"/>
                </a:cubicBezTo>
                <a:lnTo>
                  <a:pt x="0" y="972"/>
                </a:lnTo>
                <a:close/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6" name="Freeform 121"/>
          <p:cNvSpPr/>
          <p:nvPr/>
        </p:nvSpPr>
        <p:spPr bwMode="auto">
          <a:xfrm flipV="1">
            <a:off x="5936907" y="3655853"/>
            <a:ext cx="2213638" cy="2214477"/>
          </a:xfrm>
          <a:custGeom>
            <a:avLst/>
            <a:gdLst>
              <a:gd name="T0" fmla="*/ 846 w 916"/>
              <a:gd name="T1" fmla="*/ 458 h 917"/>
              <a:gd name="T2" fmla="*/ 910 w 916"/>
              <a:gd name="T3" fmla="*/ 394 h 917"/>
              <a:gd name="T4" fmla="*/ 835 w 916"/>
              <a:gd name="T5" fmla="*/ 369 h 917"/>
              <a:gd name="T6" fmla="*/ 884 w 916"/>
              <a:gd name="T7" fmla="*/ 292 h 917"/>
              <a:gd name="T8" fmla="*/ 805 w 916"/>
              <a:gd name="T9" fmla="*/ 285 h 917"/>
              <a:gd name="T10" fmla="*/ 834 w 916"/>
              <a:gd name="T11" fmla="*/ 199 h 917"/>
              <a:gd name="T12" fmla="*/ 755 w 916"/>
              <a:gd name="T13" fmla="*/ 210 h 917"/>
              <a:gd name="T14" fmla="*/ 764 w 916"/>
              <a:gd name="T15" fmla="*/ 119 h 917"/>
              <a:gd name="T16" fmla="*/ 690 w 916"/>
              <a:gd name="T17" fmla="*/ 148 h 917"/>
              <a:gd name="T18" fmla="*/ 677 w 916"/>
              <a:gd name="T19" fmla="*/ 58 h 917"/>
              <a:gd name="T20" fmla="*/ 612 w 916"/>
              <a:gd name="T21" fmla="*/ 103 h 917"/>
              <a:gd name="T22" fmla="*/ 579 w 916"/>
              <a:gd name="T23" fmla="*/ 19 h 917"/>
              <a:gd name="T24" fmla="*/ 526 w 916"/>
              <a:gd name="T25" fmla="*/ 77 h 917"/>
              <a:gd name="T26" fmla="*/ 474 w 916"/>
              <a:gd name="T27" fmla="*/ 3 h 917"/>
              <a:gd name="T28" fmla="*/ 436 w 916"/>
              <a:gd name="T29" fmla="*/ 72 h 917"/>
              <a:gd name="T30" fmla="*/ 369 w 916"/>
              <a:gd name="T31" fmla="*/ 12 h 917"/>
              <a:gd name="T32" fmla="*/ 348 w 916"/>
              <a:gd name="T33" fmla="*/ 88 h 917"/>
              <a:gd name="T34" fmla="*/ 268 w 916"/>
              <a:gd name="T35" fmla="*/ 44 h 917"/>
              <a:gd name="T36" fmla="*/ 266 w 916"/>
              <a:gd name="T37" fmla="*/ 123 h 917"/>
              <a:gd name="T38" fmla="*/ 178 w 916"/>
              <a:gd name="T39" fmla="*/ 100 h 917"/>
              <a:gd name="T40" fmla="*/ 194 w 916"/>
              <a:gd name="T41" fmla="*/ 177 h 917"/>
              <a:gd name="T42" fmla="*/ 103 w 916"/>
              <a:gd name="T43" fmla="*/ 174 h 917"/>
              <a:gd name="T44" fmla="*/ 136 w 916"/>
              <a:gd name="T45" fmla="*/ 246 h 917"/>
              <a:gd name="T46" fmla="*/ 47 w 916"/>
              <a:gd name="T47" fmla="*/ 264 h 917"/>
              <a:gd name="T48" fmla="*/ 96 w 916"/>
              <a:gd name="T49" fmla="*/ 326 h 917"/>
              <a:gd name="T50" fmla="*/ 13 w 916"/>
              <a:gd name="T51" fmla="*/ 364 h 917"/>
              <a:gd name="T52" fmla="*/ 75 w 916"/>
              <a:gd name="T53" fmla="*/ 414 h 917"/>
              <a:gd name="T54" fmla="*/ 3 w 916"/>
              <a:gd name="T55" fmla="*/ 470 h 917"/>
              <a:gd name="T56" fmla="*/ 75 w 916"/>
              <a:gd name="T57" fmla="*/ 503 h 917"/>
              <a:gd name="T58" fmla="*/ 18 w 916"/>
              <a:gd name="T59" fmla="*/ 574 h 917"/>
              <a:gd name="T60" fmla="*/ 96 w 916"/>
              <a:gd name="T61" fmla="*/ 591 h 917"/>
              <a:gd name="T62" fmla="*/ 57 w 916"/>
              <a:gd name="T63" fmla="*/ 673 h 917"/>
              <a:gd name="T64" fmla="*/ 136 w 916"/>
              <a:gd name="T65" fmla="*/ 671 h 917"/>
              <a:gd name="T66" fmla="*/ 117 w 916"/>
              <a:gd name="T67" fmla="*/ 760 h 917"/>
              <a:gd name="T68" fmla="*/ 194 w 916"/>
              <a:gd name="T69" fmla="*/ 740 h 917"/>
              <a:gd name="T70" fmla="*/ 196 w 916"/>
              <a:gd name="T71" fmla="*/ 831 h 917"/>
              <a:gd name="T72" fmla="*/ 266 w 916"/>
              <a:gd name="T73" fmla="*/ 793 h 917"/>
              <a:gd name="T74" fmla="*/ 289 w 916"/>
              <a:gd name="T75" fmla="*/ 881 h 917"/>
              <a:gd name="T76" fmla="*/ 348 w 916"/>
              <a:gd name="T77" fmla="*/ 829 h 917"/>
              <a:gd name="T78" fmla="*/ 391 w 916"/>
              <a:gd name="T79" fmla="*/ 909 h 917"/>
              <a:gd name="T80" fmla="*/ 437 w 916"/>
              <a:gd name="T81" fmla="*/ 845 h 917"/>
              <a:gd name="T82" fmla="*/ 497 w 916"/>
              <a:gd name="T83" fmla="*/ 913 h 917"/>
              <a:gd name="T84" fmla="*/ 526 w 916"/>
              <a:gd name="T85" fmla="*/ 839 h 917"/>
              <a:gd name="T86" fmla="*/ 601 w 916"/>
              <a:gd name="T87" fmla="*/ 892 h 917"/>
              <a:gd name="T88" fmla="*/ 612 w 916"/>
              <a:gd name="T89" fmla="*/ 814 h 917"/>
              <a:gd name="T90" fmla="*/ 697 w 916"/>
              <a:gd name="T91" fmla="*/ 847 h 917"/>
              <a:gd name="T92" fmla="*/ 690 w 916"/>
              <a:gd name="T93" fmla="*/ 769 h 917"/>
              <a:gd name="T94" fmla="*/ 780 w 916"/>
              <a:gd name="T95" fmla="*/ 782 h 917"/>
              <a:gd name="T96" fmla="*/ 755 w 916"/>
              <a:gd name="T97" fmla="*/ 707 h 917"/>
              <a:gd name="T98" fmla="*/ 846 w 916"/>
              <a:gd name="T99" fmla="*/ 699 h 917"/>
              <a:gd name="T100" fmla="*/ 805 w 916"/>
              <a:gd name="T101" fmla="*/ 632 h 917"/>
              <a:gd name="T102" fmla="*/ 891 w 916"/>
              <a:gd name="T103" fmla="*/ 604 h 917"/>
              <a:gd name="T104" fmla="*/ 835 w 916"/>
              <a:gd name="T105" fmla="*/ 548 h 917"/>
              <a:gd name="T106" fmla="*/ 913 w 916"/>
              <a:gd name="T107" fmla="*/ 500 h 9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16" h="917">
                <a:moveTo>
                  <a:pt x="880" y="485"/>
                </a:moveTo>
                <a:cubicBezTo>
                  <a:pt x="864" y="479"/>
                  <a:pt x="848" y="473"/>
                  <a:pt x="847" y="472"/>
                </a:cubicBezTo>
                <a:cubicBezTo>
                  <a:pt x="844" y="469"/>
                  <a:pt x="846" y="459"/>
                  <a:pt x="846" y="459"/>
                </a:cubicBezTo>
                <a:cubicBezTo>
                  <a:pt x="846" y="458"/>
                  <a:pt x="846" y="458"/>
                  <a:pt x="846" y="458"/>
                </a:cubicBezTo>
                <a:cubicBezTo>
                  <a:pt x="846" y="458"/>
                  <a:pt x="845" y="447"/>
                  <a:pt x="847" y="445"/>
                </a:cubicBezTo>
                <a:cubicBezTo>
                  <a:pt x="848" y="443"/>
                  <a:pt x="864" y="439"/>
                  <a:pt x="880" y="433"/>
                </a:cubicBezTo>
                <a:cubicBezTo>
                  <a:pt x="896" y="427"/>
                  <a:pt x="912" y="421"/>
                  <a:pt x="913" y="418"/>
                </a:cubicBezTo>
                <a:cubicBezTo>
                  <a:pt x="916" y="414"/>
                  <a:pt x="914" y="398"/>
                  <a:pt x="910" y="394"/>
                </a:cubicBezTo>
                <a:cubicBezTo>
                  <a:pt x="909" y="392"/>
                  <a:pt x="892" y="389"/>
                  <a:pt x="875" y="387"/>
                </a:cubicBezTo>
                <a:cubicBezTo>
                  <a:pt x="858" y="385"/>
                  <a:pt x="841" y="383"/>
                  <a:pt x="840" y="382"/>
                </a:cubicBezTo>
                <a:cubicBezTo>
                  <a:pt x="836" y="380"/>
                  <a:pt x="835" y="369"/>
                  <a:pt x="835" y="369"/>
                </a:cubicBezTo>
                <a:cubicBezTo>
                  <a:pt x="835" y="369"/>
                  <a:pt x="835" y="369"/>
                  <a:pt x="835" y="369"/>
                </a:cubicBezTo>
                <a:cubicBezTo>
                  <a:pt x="835" y="369"/>
                  <a:pt x="832" y="359"/>
                  <a:pt x="833" y="356"/>
                </a:cubicBezTo>
                <a:cubicBezTo>
                  <a:pt x="834" y="354"/>
                  <a:pt x="848" y="346"/>
                  <a:pt x="863" y="337"/>
                </a:cubicBezTo>
                <a:cubicBezTo>
                  <a:pt x="877" y="328"/>
                  <a:pt x="891" y="317"/>
                  <a:pt x="892" y="315"/>
                </a:cubicBezTo>
                <a:cubicBezTo>
                  <a:pt x="894" y="309"/>
                  <a:pt x="888" y="295"/>
                  <a:pt x="884" y="292"/>
                </a:cubicBezTo>
                <a:cubicBezTo>
                  <a:pt x="881" y="290"/>
                  <a:pt x="864" y="291"/>
                  <a:pt x="847" y="293"/>
                </a:cubicBezTo>
                <a:cubicBezTo>
                  <a:pt x="830" y="295"/>
                  <a:pt x="814" y="297"/>
                  <a:pt x="812" y="296"/>
                </a:cubicBezTo>
                <a:cubicBezTo>
                  <a:pt x="808" y="295"/>
                  <a:pt x="805" y="285"/>
                  <a:pt x="805" y="285"/>
                </a:cubicBezTo>
                <a:cubicBezTo>
                  <a:pt x="805" y="285"/>
                  <a:pt x="805" y="285"/>
                  <a:pt x="805" y="285"/>
                </a:cubicBezTo>
                <a:cubicBezTo>
                  <a:pt x="805" y="285"/>
                  <a:pt x="799" y="275"/>
                  <a:pt x="799" y="272"/>
                </a:cubicBezTo>
                <a:cubicBezTo>
                  <a:pt x="800" y="271"/>
                  <a:pt x="812" y="259"/>
                  <a:pt x="824" y="247"/>
                </a:cubicBezTo>
                <a:cubicBezTo>
                  <a:pt x="835" y="235"/>
                  <a:pt x="847" y="222"/>
                  <a:pt x="847" y="219"/>
                </a:cubicBezTo>
                <a:cubicBezTo>
                  <a:pt x="847" y="213"/>
                  <a:pt x="839" y="200"/>
                  <a:pt x="834" y="199"/>
                </a:cubicBezTo>
                <a:cubicBezTo>
                  <a:pt x="831" y="198"/>
                  <a:pt x="815" y="202"/>
                  <a:pt x="798" y="208"/>
                </a:cubicBezTo>
                <a:cubicBezTo>
                  <a:pt x="782" y="213"/>
                  <a:pt x="767" y="220"/>
                  <a:pt x="765" y="220"/>
                </a:cubicBezTo>
                <a:cubicBezTo>
                  <a:pt x="761" y="219"/>
                  <a:pt x="755" y="210"/>
                  <a:pt x="755" y="210"/>
                </a:cubicBezTo>
                <a:cubicBezTo>
                  <a:pt x="755" y="210"/>
                  <a:pt x="755" y="210"/>
                  <a:pt x="755" y="210"/>
                </a:cubicBezTo>
                <a:cubicBezTo>
                  <a:pt x="755" y="210"/>
                  <a:pt x="748" y="202"/>
                  <a:pt x="747" y="199"/>
                </a:cubicBezTo>
                <a:cubicBezTo>
                  <a:pt x="747" y="197"/>
                  <a:pt x="756" y="183"/>
                  <a:pt x="765" y="169"/>
                </a:cubicBezTo>
                <a:cubicBezTo>
                  <a:pt x="774" y="154"/>
                  <a:pt x="782" y="139"/>
                  <a:pt x="781" y="136"/>
                </a:cubicBezTo>
                <a:cubicBezTo>
                  <a:pt x="780" y="130"/>
                  <a:pt x="769" y="120"/>
                  <a:pt x="764" y="119"/>
                </a:cubicBezTo>
                <a:cubicBezTo>
                  <a:pt x="761" y="119"/>
                  <a:pt x="746" y="127"/>
                  <a:pt x="732" y="136"/>
                </a:cubicBezTo>
                <a:cubicBezTo>
                  <a:pt x="717" y="145"/>
                  <a:pt x="703" y="155"/>
                  <a:pt x="701" y="155"/>
                </a:cubicBezTo>
                <a:cubicBezTo>
                  <a:pt x="698" y="156"/>
                  <a:pt x="690" y="148"/>
                  <a:pt x="690" y="148"/>
                </a:cubicBezTo>
                <a:cubicBezTo>
                  <a:pt x="690" y="148"/>
                  <a:pt x="690" y="148"/>
                  <a:pt x="690" y="148"/>
                </a:cubicBezTo>
                <a:cubicBezTo>
                  <a:pt x="690" y="148"/>
                  <a:pt x="681" y="142"/>
                  <a:pt x="680" y="139"/>
                </a:cubicBezTo>
                <a:cubicBezTo>
                  <a:pt x="679" y="138"/>
                  <a:pt x="685" y="122"/>
                  <a:pt x="690" y="106"/>
                </a:cubicBezTo>
                <a:cubicBezTo>
                  <a:pt x="695" y="90"/>
                  <a:pt x="699" y="73"/>
                  <a:pt x="698" y="70"/>
                </a:cubicBezTo>
                <a:cubicBezTo>
                  <a:pt x="696" y="65"/>
                  <a:pt x="683" y="58"/>
                  <a:pt x="677" y="58"/>
                </a:cubicBezTo>
                <a:cubicBezTo>
                  <a:pt x="675" y="58"/>
                  <a:pt x="662" y="70"/>
                  <a:pt x="650" y="82"/>
                </a:cubicBezTo>
                <a:cubicBezTo>
                  <a:pt x="638" y="94"/>
                  <a:pt x="627" y="107"/>
                  <a:pt x="625" y="108"/>
                </a:cubicBezTo>
                <a:cubicBezTo>
                  <a:pt x="622" y="109"/>
                  <a:pt x="612" y="103"/>
                  <a:pt x="612" y="103"/>
                </a:cubicBezTo>
                <a:cubicBezTo>
                  <a:pt x="612" y="103"/>
                  <a:pt x="612" y="103"/>
                  <a:pt x="612" y="103"/>
                </a:cubicBezTo>
                <a:cubicBezTo>
                  <a:pt x="612" y="103"/>
                  <a:pt x="602" y="100"/>
                  <a:pt x="600" y="97"/>
                </a:cubicBezTo>
                <a:cubicBezTo>
                  <a:pt x="599" y="95"/>
                  <a:pt x="601" y="79"/>
                  <a:pt x="602" y="62"/>
                </a:cubicBezTo>
                <a:cubicBezTo>
                  <a:pt x="604" y="45"/>
                  <a:pt x="604" y="28"/>
                  <a:pt x="602" y="26"/>
                </a:cubicBezTo>
                <a:cubicBezTo>
                  <a:pt x="599" y="21"/>
                  <a:pt x="584" y="17"/>
                  <a:pt x="579" y="19"/>
                </a:cubicBezTo>
                <a:cubicBezTo>
                  <a:pt x="577" y="19"/>
                  <a:pt x="567" y="34"/>
                  <a:pt x="558" y="48"/>
                </a:cubicBezTo>
                <a:cubicBezTo>
                  <a:pt x="549" y="63"/>
                  <a:pt x="541" y="78"/>
                  <a:pt x="540" y="79"/>
                </a:cubicBezTo>
                <a:cubicBezTo>
                  <a:pt x="537" y="81"/>
                  <a:pt x="526" y="78"/>
                  <a:pt x="526" y="78"/>
                </a:cubicBezTo>
                <a:cubicBezTo>
                  <a:pt x="526" y="77"/>
                  <a:pt x="526" y="77"/>
                  <a:pt x="526" y="77"/>
                </a:cubicBezTo>
                <a:cubicBezTo>
                  <a:pt x="526" y="77"/>
                  <a:pt x="515" y="77"/>
                  <a:pt x="513" y="74"/>
                </a:cubicBezTo>
                <a:cubicBezTo>
                  <a:pt x="512" y="73"/>
                  <a:pt x="510" y="56"/>
                  <a:pt x="507" y="40"/>
                </a:cubicBezTo>
                <a:cubicBezTo>
                  <a:pt x="504" y="23"/>
                  <a:pt x="501" y="6"/>
                  <a:pt x="499" y="4"/>
                </a:cubicBezTo>
                <a:cubicBezTo>
                  <a:pt x="494" y="0"/>
                  <a:pt x="479" y="0"/>
                  <a:pt x="474" y="3"/>
                </a:cubicBezTo>
                <a:cubicBezTo>
                  <a:pt x="472" y="4"/>
                  <a:pt x="466" y="20"/>
                  <a:pt x="461" y="37"/>
                </a:cubicBezTo>
                <a:cubicBezTo>
                  <a:pt x="456" y="53"/>
                  <a:pt x="451" y="69"/>
                  <a:pt x="450" y="71"/>
                </a:cubicBezTo>
                <a:cubicBezTo>
                  <a:pt x="447" y="73"/>
                  <a:pt x="437" y="72"/>
                  <a:pt x="437" y="72"/>
                </a:cubicBezTo>
                <a:cubicBezTo>
                  <a:pt x="436" y="72"/>
                  <a:pt x="436" y="72"/>
                  <a:pt x="436" y="72"/>
                </a:cubicBezTo>
                <a:cubicBezTo>
                  <a:pt x="436" y="72"/>
                  <a:pt x="426" y="74"/>
                  <a:pt x="423" y="72"/>
                </a:cubicBezTo>
                <a:cubicBezTo>
                  <a:pt x="421" y="71"/>
                  <a:pt x="416" y="56"/>
                  <a:pt x="409" y="40"/>
                </a:cubicBezTo>
                <a:cubicBezTo>
                  <a:pt x="403" y="24"/>
                  <a:pt x="395" y="9"/>
                  <a:pt x="393" y="7"/>
                </a:cubicBezTo>
                <a:cubicBezTo>
                  <a:pt x="388" y="5"/>
                  <a:pt x="373" y="8"/>
                  <a:pt x="369" y="12"/>
                </a:cubicBezTo>
                <a:cubicBezTo>
                  <a:pt x="367" y="13"/>
                  <a:pt x="365" y="31"/>
                  <a:pt x="363" y="47"/>
                </a:cubicBezTo>
                <a:cubicBezTo>
                  <a:pt x="362" y="65"/>
                  <a:pt x="362" y="81"/>
                  <a:pt x="361" y="83"/>
                </a:cubicBezTo>
                <a:cubicBezTo>
                  <a:pt x="359" y="86"/>
                  <a:pt x="348" y="88"/>
                  <a:pt x="348" y="88"/>
                </a:cubicBezTo>
                <a:cubicBezTo>
                  <a:pt x="348" y="88"/>
                  <a:pt x="348" y="88"/>
                  <a:pt x="348" y="88"/>
                </a:cubicBezTo>
                <a:cubicBezTo>
                  <a:pt x="348" y="88"/>
                  <a:pt x="338" y="92"/>
                  <a:pt x="335" y="91"/>
                </a:cubicBezTo>
                <a:cubicBezTo>
                  <a:pt x="333" y="90"/>
                  <a:pt x="324" y="76"/>
                  <a:pt x="314" y="63"/>
                </a:cubicBezTo>
                <a:cubicBezTo>
                  <a:pt x="304" y="49"/>
                  <a:pt x="293" y="35"/>
                  <a:pt x="290" y="35"/>
                </a:cubicBezTo>
                <a:cubicBezTo>
                  <a:pt x="285" y="33"/>
                  <a:pt x="271" y="40"/>
                  <a:pt x="268" y="44"/>
                </a:cubicBezTo>
                <a:cubicBezTo>
                  <a:pt x="267" y="47"/>
                  <a:pt x="269" y="64"/>
                  <a:pt x="271" y="81"/>
                </a:cubicBezTo>
                <a:cubicBezTo>
                  <a:pt x="274" y="97"/>
                  <a:pt x="277" y="114"/>
                  <a:pt x="277" y="116"/>
                </a:cubicBezTo>
                <a:cubicBezTo>
                  <a:pt x="276" y="119"/>
                  <a:pt x="266" y="123"/>
                  <a:pt x="266" y="123"/>
                </a:cubicBezTo>
                <a:cubicBezTo>
                  <a:pt x="266" y="123"/>
                  <a:pt x="266" y="123"/>
                  <a:pt x="266" y="123"/>
                </a:cubicBezTo>
                <a:cubicBezTo>
                  <a:pt x="266" y="123"/>
                  <a:pt x="257" y="130"/>
                  <a:pt x="253" y="129"/>
                </a:cubicBezTo>
                <a:cubicBezTo>
                  <a:pt x="252" y="129"/>
                  <a:pt x="240" y="118"/>
                  <a:pt x="227" y="107"/>
                </a:cubicBezTo>
                <a:cubicBezTo>
                  <a:pt x="214" y="96"/>
                  <a:pt x="200" y="85"/>
                  <a:pt x="197" y="85"/>
                </a:cubicBezTo>
                <a:cubicBezTo>
                  <a:pt x="192" y="85"/>
                  <a:pt x="179" y="95"/>
                  <a:pt x="178" y="100"/>
                </a:cubicBezTo>
                <a:cubicBezTo>
                  <a:pt x="177" y="102"/>
                  <a:pt x="183" y="118"/>
                  <a:pt x="189" y="134"/>
                </a:cubicBezTo>
                <a:cubicBezTo>
                  <a:pt x="196" y="150"/>
                  <a:pt x="203" y="165"/>
                  <a:pt x="203" y="167"/>
                </a:cubicBezTo>
                <a:cubicBezTo>
                  <a:pt x="203" y="171"/>
                  <a:pt x="194" y="177"/>
                  <a:pt x="194" y="177"/>
                </a:cubicBezTo>
                <a:cubicBezTo>
                  <a:pt x="194" y="177"/>
                  <a:pt x="194" y="177"/>
                  <a:pt x="194" y="177"/>
                </a:cubicBezTo>
                <a:cubicBezTo>
                  <a:pt x="194" y="177"/>
                  <a:pt x="186" y="185"/>
                  <a:pt x="183" y="186"/>
                </a:cubicBezTo>
                <a:cubicBezTo>
                  <a:pt x="181" y="186"/>
                  <a:pt x="167" y="178"/>
                  <a:pt x="152" y="170"/>
                </a:cubicBezTo>
                <a:cubicBezTo>
                  <a:pt x="137" y="162"/>
                  <a:pt x="121" y="155"/>
                  <a:pt x="118" y="156"/>
                </a:cubicBezTo>
                <a:cubicBezTo>
                  <a:pt x="113" y="157"/>
                  <a:pt x="103" y="169"/>
                  <a:pt x="103" y="174"/>
                </a:cubicBezTo>
                <a:cubicBezTo>
                  <a:pt x="103" y="177"/>
                  <a:pt x="112" y="191"/>
                  <a:pt x="122" y="205"/>
                </a:cubicBezTo>
                <a:cubicBezTo>
                  <a:pt x="132" y="219"/>
                  <a:pt x="142" y="232"/>
                  <a:pt x="143" y="234"/>
                </a:cubicBezTo>
                <a:cubicBezTo>
                  <a:pt x="143" y="238"/>
                  <a:pt x="136" y="246"/>
                  <a:pt x="136" y="246"/>
                </a:cubicBezTo>
                <a:cubicBezTo>
                  <a:pt x="136" y="246"/>
                  <a:pt x="136" y="246"/>
                  <a:pt x="136" y="246"/>
                </a:cubicBezTo>
                <a:cubicBezTo>
                  <a:pt x="136" y="246"/>
                  <a:pt x="131" y="256"/>
                  <a:pt x="128" y="257"/>
                </a:cubicBezTo>
                <a:cubicBezTo>
                  <a:pt x="126" y="257"/>
                  <a:pt x="110" y="253"/>
                  <a:pt x="94" y="248"/>
                </a:cubicBezTo>
                <a:cubicBezTo>
                  <a:pt x="77" y="244"/>
                  <a:pt x="60" y="241"/>
                  <a:pt x="58" y="242"/>
                </a:cubicBezTo>
                <a:cubicBezTo>
                  <a:pt x="52" y="245"/>
                  <a:pt x="46" y="259"/>
                  <a:pt x="47" y="264"/>
                </a:cubicBezTo>
                <a:cubicBezTo>
                  <a:pt x="47" y="266"/>
                  <a:pt x="60" y="279"/>
                  <a:pt x="72" y="290"/>
                </a:cubicBezTo>
                <a:cubicBezTo>
                  <a:pt x="85" y="301"/>
                  <a:pt x="98" y="311"/>
                  <a:pt x="99" y="313"/>
                </a:cubicBezTo>
                <a:cubicBezTo>
                  <a:pt x="101" y="317"/>
                  <a:pt x="96" y="326"/>
                  <a:pt x="96" y="326"/>
                </a:cubicBezTo>
                <a:cubicBezTo>
                  <a:pt x="96" y="326"/>
                  <a:pt x="96" y="326"/>
                  <a:pt x="96" y="326"/>
                </a:cubicBezTo>
                <a:cubicBezTo>
                  <a:pt x="95" y="326"/>
                  <a:pt x="93" y="337"/>
                  <a:pt x="90" y="339"/>
                </a:cubicBezTo>
                <a:cubicBezTo>
                  <a:pt x="89" y="340"/>
                  <a:pt x="72" y="339"/>
                  <a:pt x="55" y="338"/>
                </a:cubicBezTo>
                <a:cubicBezTo>
                  <a:pt x="38" y="338"/>
                  <a:pt x="21" y="339"/>
                  <a:pt x="19" y="341"/>
                </a:cubicBezTo>
                <a:cubicBezTo>
                  <a:pt x="14" y="344"/>
                  <a:pt x="11" y="359"/>
                  <a:pt x="13" y="364"/>
                </a:cubicBezTo>
                <a:cubicBezTo>
                  <a:pt x="14" y="367"/>
                  <a:pt x="29" y="376"/>
                  <a:pt x="44" y="383"/>
                </a:cubicBezTo>
                <a:cubicBezTo>
                  <a:pt x="59" y="391"/>
                  <a:pt x="74" y="398"/>
                  <a:pt x="76" y="400"/>
                </a:cubicBezTo>
                <a:cubicBezTo>
                  <a:pt x="78" y="403"/>
                  <a:pt x="75" y="413"/>
                  <a:pt x="75" y="413"/>
                </a:cubicBezTo>
                <a:cubicBezTo>
                  <a:pt x="75" y="414"/>
                  <a:pt x="75" y="414"/>
                  <a:pt x="75" y="414"/>
                </a:cubicBezTo>
                <a:cubicBezTo>
                  <a:pt x="75" y="414"/>
                  <a:pt x="75" y="424"/>
                  <a:pt x="72" y="427"/>
                </a:cubicBezTo>
                <a:cubicBezTo>
                  <a:pt x="71" y="428"/>
                  <a:pt x="55" y="431"/>
                  <a:pt x="38" y="435"/>
                </a:cubicBezTo>
                <a:cubicBezTo>
                  <a:pt x="22" y="439"/>
                  <a:pt x="5" y="443"/>
                  <a:pt x="3" y="445"/>
                </a:cubicBezTo>
                <a:cubicBezTo>
                  <a:pt x="0" y="450"/>
                  <a:pt x="0" y="465"/>
                  <a:pt x="3" y="470"/>
                </a:cubicBezTo>
                <a:cubicBezTo>
                  <a:pt x="5" y="472"/>
                  <a:pt x="21" y="477"/>
                  <a:pt x="38" y="481"/>
                </a:cubicBezTo>
                <a:cubicBezTo>
                  <a:pt x="54" y="485"/>
                  <a:pt x="71" y="489"/>
                  <a:pt x="72" y="490"/>
                </a:cubicBezTo>
                <a:cubicBezTo>
                  <a:pt x="75" y="492"/>
                  <a:pt x="75" y="503"/>
                  <a:pt x="75" y="503"/>
                </a:cubicBezTo>
                <a:cubicBezTo>
                  <a:pt x="75" y="503"/>
                  <a:pt x="75" y="503"/>
                  <a:pt x="75" y="503"/>
                </a:cubicBezTo>
                <a:cubicBezTo>
                  <a:pt x="75" y="503"/>
                  <a:pt x="77" y="514"/>
                  <a:pt x="76" y="517"/>
                </a:cubicBezTo>
                <a:cubicBezTo>
                  <a:pt x="75" y="519"/>
                  <a:pt x="59" y="525"/>
                  <a:pt x="44" y="533"/>
                </a:cubicBezTo>
                <a:cubicBezTo>
                  <a:pt x="29" y="540"/>
                  <a:pt x="14" y="548"/>
                  <a:pt x="13" y="551"/>
                </a:cubicBezTo>
                <a:cubicBezTo>
                  <a:pt x="10" y="556"/>
                  <a:pt x="14" y="571"/>
                  <a:pt x="18" y="574"/>
                </a:cubicBezTo>
                <a:cubicBezTo>
                  <a:pt x="20" y="576"/>
                  <a:pt x="37" y="577"/>
                  <a:pt x="54" y="578"/>
                </a:cubicBezTo>
                <a:cubicBezTo>
                  <a:pt x="71" y="578"/>
                  <a:pt x="88" y="577"/>
                  <a:pt x="90" y="578"/>
                </a:cubicBezTo>
                <a:cubicBezTo>
                  <a:pt x="93" y="580"/>
                  <a:pt x="96" y="591"/>
                  <a:pt x="96" y="591"/>
                </a:cubicBezTo>
                <a:cubicBezTo>
                  <a:pt x="96" y="591"/>
                  <a:pt x="96" y="591"/>
                  <a:pt x="96" y="591"/>
                </a:cubicBezTo>
                <a:cubicBezTo>
                  <a:pt x="96" y="591"/>
                  <a:pt x="100" y="601"/>
                  <a:pt x="99" y="604"/>
                </a:cubicBezTo>
                <a:cubicBezTo>
                  <a:pt x="99" y="606"/>
                  <a:pt x="86" y="615"/>
                  <a:pt x="72" y="626"/>
                </a:cubicBezTo>
                <a:cubicBezTo>
                  <a:pt x="59" y="637"/>
                  <a:pt x="47" y="649"/>
                  <a:pt x="46" y="651"/>
                </a:cubicBezTo>
                <a:cubicBezTo>
                  <a:pt x="45" y="657"/>
                  <a:pt x="52" y="671"/>
                  <a:pt x="57" y="673"/>
                </a:cubicBezTo>
                <a:cubicBezTo>
                  <a:pt x="59" y="674"/>
                  <a:pt x="76" y="672"/>
                  <a:pt x="93" y="668"/>
                </a:cubicBezTo>
                <a:cubicBezTo>
                  <a:pt x="110" y="664"/>
                  <a:pt x="126" y="660"/>
                  <a:pt x="128" y="660"/>
                </a:cubicBezTo>
                <a:cubicBezTo>
                  <a:pt x="131" y="661"/>
                  <a:pt x="136" y="671"/>
                  <a:pt x="136" y="671"/>
                </a:cubicBezTo>
                <a:cubicBezTo>
                  <a:pt x="136" y="671"/>
                  <a:pt x="136" y="671"/>
                  <a:pt x="136" y="671"/>
                </a:cubicBezTo>
                <a:cubicBezTo>
                  <a:pt x="136" y="671"/>
                  <a:pt x="143" y="680"/>
                  <a:pt x="143" y="683"/>
                </a:cubicBezTo>
                <a:cubicBezTo>
                  <a:pt x="143" y="685"/>
                  <a:pt x="132" y="697"/>
                  <a:pt x="122" y="711"/>
                </a:cubicBezTo>
                <a:cubicBezTo>
                  <a:pt x="111" y="724"/>
                  <a:pt x="102" y="739"/>
                  <a:pt x="102" y="741"/>
                </a:cubicBezTo>
                <a:cubicBezTo>
                  <a:pt x="102" y="747"/>
                  <a:pt x="112" y="759"/>
                  <a:pt x="117" y="760"/>
                </a:cubicBezTo>
                <a:cubicBezTo>
                  <a:pt x="120" y="761"/>
                  <a:pt x="136" y="754"/>
                  <a:pt x="151" y="747"/>
                </a:cubicBezTo>
                <a:cubicBezTo>
                  <a:pt x="166" y="739"/>
                  <a:pt x="181" y="731"/>
                  <a:pt x="183" y="731"/>
                </a:cubicBezTo>
                <a:cubicBezTo>
                  <a:pt x="187" y="731"/>
                  <a:pt x="194" y="740"/>
                  <a:pt x="194" y="740"/>
                </a:cubicBezTo>
                <a:cubicBezTo>
                  <a:pt x="194" y="740"/>
                  <a:pt x="194" y="740"/>
                  <a:pt x="194" y="740"/>
                </a:cubicBezTo>
                <a:cubicBezTo>
                  <a:pt x="194" y="740"/>
                  <a:pt x="202" y="747"/>
                  <a:pt x="203" y="750"/>
                </a:cubicBezTo>
                <a:cubicBezTo>
                  <a:pt x="203" y="751"/>
                  <a:pt x="196" y="766"/>
                  <a:pt x="189" y="782"/>
                </a:cubicBezTo>
                <a:cubicBezTo>
                  <a:pt x="182" y="797"/>
                  <a:pt x="176" y="813"/>
                  <a:pt x="177" y="816"/>
                </a:cubicBezTo>
                <a:cubicBezTo>
                  <a:pt x="178" y="822"/>
                  <a:pt x="191" y="831"/>
                  <a:pt x="196" y="831"/>
                </a:cubicBezTo>
                <a:cubicBezTo>
                  <a:pt x="199" y="831"/>
                  <a:pt x="213" y="821"/>
                  <a:pt x="226" y="810"/>
                </a:cubicBezTo>
                <a:cubicBezTo>
                  <a:pt x="239" y="799"/>
                  <a:pt x="252" y="788"/>
                  <a:pt x="254" y="787"/>
                </a:cubicBezTo>
                <a:cubicBezTo>
                  <a:pt x="257" y="787"/>
                  <a:pt x="266" y="793"/>
                  <a:pt x="266" y="793"/>
                </a:cubicBezTo>
                <a:cubicBezTo>
                  <a:pt x="266" y="793"/>
                  <a:pt x="266" y="793"/>
                  <a:pt x="266" y="793"/>
                </a:cubicBezTo>
                <a:cubicBezTo>
                  <a:pt x="266" y="793"/>
                  <a:pt x="276" y="798"/>
                  <a:pt x="277" y="801"/>
                </a:cubicBezTo>
                <a:cubicBezTo>
                  <a:pt x="278" y="803"/>
                  <a:pt x="274" y="819"/>
                  <a:pt x="271" y="835"/>
                </a:cubicBezTo>
                <a:cubicBezTo>
                  <a:pt x="268" y="852"/>
                  <a:pt x="265" y="869"/>
                  <a:pt x="267" y="872"/>
                </a:cubicBezTo>
                <a:cubicBezTo>
                  <a:pt x="269" y="877"/>
                  <a:pt x="284" y="883"/>
                  <a:pt x="289" y="881"/>
                </a:cubicBezTo>
                <a:cubicBezTo>
                  <a:pt x="291" y="881"/>
                  <a:pt x="303" y="868"/>
                  <a:pt x="313" y="854"/>
                </a:cubicBezTo>
                <a:cubicBezTo>
                  <a:pt x="324" y="841"/>
                  <a:pt x="333" y="827"/>
                  <a:pt x="335" y="826"/>
                </a:cubicBezTo>
                <a:cubicBezTo>
                  <a:pt x="338" y="824"/>
                  <a:pt x="348" y="829"/>
                  <a:pt x="348" y="829"/>
                </a:cubicBezTo>
                <a:cubicBezTo>
                  <a:pt x="348" y="829"/>
                  <a:pt x="348" y="829"/>
                  <a:pt x="348" y="829"/>
                </a:cubicBezTo>
                <a:cubicBezTo>
                  <a:pt x="348" y="829"/>
                  <a:pt x="359" y="831"/>
                  <a:pt x="361" y="834"/>
                </a:cubicBezTo>
                <a:cubicBezTo>
                  <a:pt x="362" y="835"/>
                  <a:pt x="362" y="852"/>
                  <a:pt x="363" y="869"/>
                </a:cubicBezTo>
                <a:cubicBezTo>
                  <a:pt x="364" y="886"/>
                  <a:pt x="365" y="903"/>
                  <a:pt x="367" y="905"/>
                </a:cubicBezTo>
                <a:cubicBezTo>
                  <a:pt x="371" y="909"/>
                  <a:pt x="386" y="912"/>
                  <a:pt x="391" y="909"/>
                </a:cubicBezTo>
                <a:cubicBezTo>
                  <a:pt x="393" y="908"/>
                  <a:pt x="401" y="893"/>
                  <a:pt x="408" y="877"/>
                </a:cubicBezTo>
                <a:cubicBezTo>
                  <a:pt x="415" y="862"/>
                  <a:pt x="422" y="846"/>
                  <a:pt x="423" y="845"/>
                </a:cubicBezTo>
                <a:cubicBezTo>
                  <a:pt x="426" y="842"/>
                  <a:pt x="436" y="844"/>
                  <a:pt x="436" y="844"/>
                </a:cubicBezTo>
                <a:cubicBezTo>
                  <a:pt x="437" y="845"/>
                  <a:pt x="437" y="845"/>
                  <a:pt x="437" y="845"/>
                </a:cubicBezTo>
                <a:cubicBezTo>
                  <a:pt x="437" y="845"/>
                  <a:pt x="448" y="844"/>
                  <a:pt x="450" y="846"/>
                </a:cubicBezTo>
                <a:cubicBezTo>
                  <a:pt x="451" y="847"/>
                  <a:pt x="455" y="864"/>
                  <a:pt x="460" y="880"/>
                </a:cubicBezTo>
                <a:cubicBezTo>
                  <a:pt x="465" y="896"/>
                  <a:pt x="470" y="912"/>
                  <a:pt x="473" y="914"/>
                </a:cubicBezTo>
                <a:cubicBezTo>
                  <a:pt x="477" y="917"/>
                  <a:pt x="493" y="916"/>
                  <a:pt x="497" y="913"/>
                </a:cubicBezTo>
                <a:cubicBezTo>
                  <a:pt x="499" y="911"/>
                  <a:pt x="503" y="894"/>
                  <a:pt x="506" y="878"/>
                </a:cubicBezTo>
                <a:cubicBezTo>
                  <a:pt x="510" y="861"/>
                  <a:pt x="512" y="844"/>
                  <a:pt x="513" y="843"/>
                </a:cubicBezTo>
                <a:cubicBezTo>
                  <a:pt x="515" y="840"/>
                  <a:pt x="526" y="839"/>
                  <a:pt x="526" y="839"/>
                </a:cubicBezTo>
                <a:cubicBezTo>
                  <a:pt x="526" y="839"/>
                  <a:pt x="526" y="839"/>
                  <a:pt x="526" y="839"/>
                </a:cubicBezTo>
                <a:cubicBezTo>
                  <a:pt x="526" y="839"/>
                  <a:pt x="537" y="837"/>
                  <a:pt x="540" y="838"/>
                </a:cubicBezTo>
                <a:cubicBezTo>
                  <a:pt x="541" y="839"/>
                  <a:pt x="549" y="854"/>
                  <a:pt x="557" y="868"/>
                </a:cubicBezTo>
                <a:cubicBezTo>
                  <a:pt x="565" y="883"/>
                  <a:pt x="575" y="898"/>
                  <a:pt x="577" y="899"/>
                </a:cubicBezTo>
                <a:cubicBezTo>
                  <a:pt x="583" y="901"/>
                  <a:pt x="597" y="896"/>
                  <a:pt x="601" y="892"/>
                </a:cubicBezTo>
                <a:cubicBezTo>
                  <a:pt x="602" y="890"/>
                  <a:pt x="602" y="873"/>
                  <a:pt x="602" y="855"/>
                </a:cubicBezTo>
                <a:cubicBezTo>
                  <a:pt x="601" y="838"/>
                  <a:pt x="600" y="822"/>
                  <a:pt x="600" y="820"/>
                </a:cubicBezTo>
                <a:cubicBezTo>
                  <a:pt x="602" y="816"/>
                  <a:pt x="612" y="814"/>
                  <a:pt x="612" y="814"/>
                </a:cubicBezTo>
                <a:cubicBezTo>
                  <a:pt x="612" y="814"/>
                  <a:pt x="612" y="814"/>
                  <a:pt x="612" y="814"/>
                </a:cubicBezTo>
                <a:cubicBezTo>
                  <a:pt x="612" y="814"/>
                  <a:pt x="622" y="808"/>
                  <a:pt x="625" y="809"/>
                </a:cubicBezTo>
                <a:cubicBezTo>
                  <a:pt x="627" y="809"/>
                  <a:pt x="638" y="822"/>
                  <a:pt x="649" y="835"/>
                </a:cubicBezTo>
                <a:cubicBezTo>
                  <a:pt x="661" y="847"/>
                  <a:pt x="673" y="859"/>
                  <a:pt x="676" y="860"/>
                </a:cubicBezTo>
                <a:cubicBezTo>
                  <a:pt x="681" y="860"/>
                  <a:pt x="695" y="852"/>
                  <a:pt x="697" y="847"/>
                </a:cubicBezTo>
                <a:cubicBezTo>
                  <a:pt x="698" y="845"/>
                  <a:pt x="694" y="828"/>
                  <a:pt x="689" y="812"/>
                </a:cubicBezTo>
                <a:cubicBezTo>
                  <a:pt x="685" y="795"/>
                  <a:pt x="679" y="779"/>
                  <a:pt x="680" y="778"/>
                </a:cubicBezTo>
                <a:cubicBezTo>
                  <a:pt x="680" y="774"/>
                  <a:pt x="690" y="769"/>
                  <a:pt x="690" y="769"/>
                </a:cubicBezTo>
                <a:cubicBezTo>
                  <a:pt x="690" y="769"/>
                  <a:pt x="690" y="769"/>
                  <a:pt x="690" y="769"/>
                </a:cubicBezTo>
                <a:cubicBezTo>
                  <a:pt x="690" y="769"/>
                  <a:pt x="698" y="761"/>
                  <a:pt x="702" y="761"/>
                </a:cubicBezTo>
                <a:cubicBezTo>
                  <a:pt x="703" y="761"/>
                  <a:pt x="717" y="771"/>
                  <a:pt x="731" y="781"/>
                </a:cubicBezTo>
                <a:cubicBezTo>
                  <a:pt x="745" y="790"/>
                  <a:pt x="759" y="799"/>
                  <a:pt x="762" y="799"/>
                </a:cubicBezTo>
                <a:cubicBezTo>
                  <a:pt x="768" y="798"/>
                  <a:pt x="779" y="787"/>
                  <a:pt x="780" y="782"/>
                </a:cubicBezTo>
                <a:cubicBezTo>
                  <a:pt x="780" y="780"/>
                  <a:pt x="773" y="764"/>
                  <a:pt x="765" y="749"/>
                </a:cubicBezTo>
                <a:cubicBezTo>
                  <a:pt x="756" y="734"/>
                  <a:pt x="748" y="720"/>
                  <a:pt x="747" y="718"/>
                </a:cubicBezTo>
                <a:cubicBezTo>
                  <a:pt x="747" y="714"/>
                  <a:pt x="755" y="707"/>
                  <a:pt x="755" y="707"/>
                </a:cubicBezTo>
                <a:cubicBezTo>
                  <a:pt x="755" y="707"/>
                  <a:pt x="755" y="707"/>
                  <a:pt x="755" y="707"/>
                </a:cubicBezTo>
                <a:cubicBezTo>
                  <a:pt x="755" y="707"/>
                  <a:pt x="762" y="698"/>
                  <a:pt x="765" y="697"/>
                </a:cubicBezTo>
                <a:cubicBezTo>
                  <a:pt x="767" y="697"/>
                  <a:pt x="782" y="703"/>
                  <a:pt x="798" y="709"/>
                </a:cubicBezTo>
                <a:cubicBezTo>
                  <a:pt x="813" y="715"/>
                  <a:pt x="830" y="721"/>
                  <a:pt x="833" y="720"/>
                </a:cubicBezTo>
                <a:cubicBezTo>
                  <a:pt x="838" y="718"/>
                  <a:pt x="846" y="705"/>
                  <a:pt x="846" y="699"/>
                </a:cubicBezTo>
                <a:cubicBezTo>
                  <a:pt x="846" y="697"/>
                  <a:pt x="835" y="683"/>
                  <a:pt x="824" y="671"/>
                </a:cubicBezTo>
                <a:cubicBezTo>
                  <a:pt x="812" y="658"/>
                  <a:pt x="800" y="646"/>
                  <a:pt x="800" y="645"/>
                </a:cubicBezTo>
                <a:cubicBezTo>
                  <a:pt x="799" y="641"/>
                  <a:pt x="805" y="632"/>
                  <a:pt x="805" y="632"/>
                </a:cubicBezTo>
                <a:cubicBezTo>
                  <a:pt x="805" y="632"/>
                  <a:pt x="805" y="632"/>
                  <a:pt x="805" y="632"/>
                </a:cubicBezTo>
                <a:cubicBezTo>
                  <a:pt x="805" y="632"/>
                  <a:pt x="809" y="622"/>
                  <a:pt x="812" y="620"/>
                </a:cubicBezTo>
                <a:cubicBezTo>
                  <a:pt x="813" y="619"/>
                  <a:pt x="830" y="622"/>
                  <a:pt x="846" y="624"/>
                </a:cubicBezTo>
                <a:cubicBezTo>
                  <a:pt x="863" y="627"/>
                  <a:pt x="880" y="628"/>
                  <a:pt x="883" y="626"/>
                </a:cubicBezTo>
                <a:cubicBezTo>
                  <a:pt x="888" y="624"/>
                  <a:pt x="893" y="609"/>
                  <a:pt x="891" y="604"/>
                </a:cubicBezTo>
                <a:cubicBezTo>
                  <a:pt x="891" y="601"/>
                  <a:pt x="877" y="591"/>
                  <a:pt x="863" y="581"/>
                </a:cubicBezTo>
                <a:cubicBezTo>
                  <a:pt x="849" y="571"/>
                  <a:pt x="834" y="563"/>
                  <a:pt x="833" y="561"/>
                </a:cubicBezTo>
                <a:cubicBezTo>
                  <a:pt x="831" y="558"/>
                  <a:pt x="835" y="548"/>
                  <a:pt x="835" y="548"/>
                </a:cubicBezTo>
                <a:cubicBezTo>
                  <a:pt x="835" y="548"/>
                  <a:pt x="835" y="548"/>
                  <a:pt x="835" y="548"/>
                </a:cubicBezTo>
                <a:cubicBezTo>
                  <a:pt x="836" y="548"/>
                  <a:pt x="837" y="537"/>
                  <a:pt x="840" y="535"/>
                </a:cubicBezTo>
                <a:cubicBezTo>
                  <a:pt x="841" y="533"/>
                  <a:pt x="857" y="533"/>
                  <a:pt x="874" y="531"/>
                </a:cubicBezTo>
                <a:cubicBezTo>
                  <a:pt x="891" y="529"/>
                  <a:pt x="908" y="526"/>
                  <a:pt x="910" y="524"/>
                </a:cubicBezTo>
                <a:cubicBezTo>
                  <a:pt x="914" y="520"/>
                  <a:pt x="916" y="505"/>
                  <a:pt x="913" y="500"/>
                </a:cubicBezTo>
                <a:cubicBezTo>
                  <a:pt x="912" y="498"/>
                  <a:pt x="896" y="491"/>
                  <a:pt x="880" y="485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7" name="Oval 122"/>
          <p:cNvSpPr>
            <a:spLocks noChangeArrowheads="1"/>
          </p:cNvSpPr>
          <p:nvPr/>
        </p:nvSpPr>
        <p:spPr bwMode="auto">
          <a:xfrm flipV="1">
            <a:off x="6217437" y="3938141"/>
            <a:ext cx="1652579" cy="1651941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9000000" scaled="0"/>
          </a:gra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Freeform 124"/>
          <p:cNvSpPr/>
          <p:nvPr/>
        </p:nvSpPr>
        <p:spPr bwMode="auto">
          <a:xfrm rot="5400000" flipV="1">
            <a:off x="3741707" y="3450792"/>
            <a:ext cx="1932308" cy="1934247"/>
          </a:xfrm>
          <a:custGeom>
            <a:avLst/>
            <a:gdLst>
              <a:gd name="T0" fmla="*/ 0 w 972"/>
              <a:gd name="T1" fmla="*/ 972 h 972"/>
              <a:gd name="T2" fmla="*/ 0 w 972"/>
              <a:gd name="T3" fmla="*/ 486 h 972"/>
              <a:gd name="T4" fmla="*/ 486 w 972"/>
              <a:gd name="T5" fmla="*/ 0 h 972"/>
              <a:gd name="T6" fmla="*/ 972 w 972"/>
              <a:gd name="T7" fmla="*/ 486 h 972"/>
              <a:gd name="T8" fmla="*/ 486 w 972"/>
              <a:gd name="T9" fmla="*/ 972 h 972"/>
              <a:gd name="T10" fmla="*/ 0 w 972"/>
              <a:gd name="T11" fmla="*/ 972 h 9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72" h="972">
                <a:moveTo>
                  <a:pt x="0" y="972"/>
                </a:moveTo>
                <a:cubicBezTo>
                  <a:pt x="0" y="486"/>
                  <a:pt x="0" y="486"/>
                  <a:pt x="0" y="486"/>
                </a:cubicBezTo>
                <a:cubicBezTo>
                  <a:pt x="0" y="218"/>
                  <a:pt x="218" y="0"/>
                  <a:pt x="486" y="0"/>
                </a:cubicBezTo>
                <a:cubicBezTo>
                  <a:pt x="754" y="0"/>
                  <a:pt x="972" y="218"/>
                  <a:pt x="972" y="486"/>
                </a:cubicBezTo>
                <a:cubicBezTo>
                  <a:pt x="972" y="754"/>
                  <a:pt x="754" y="972"/>
                  <a:pt x="486" y="972"/>
                </a:cubicBezTo>
                <a:lnTo>
                  <a:pt x="0" y="972"/>
                </a:lnTo>
                <a:close/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Freeform 125"/>
          <p:cNvSpPr/>
          <p:nvPr/>
        </p:nvSpPr>
        <p:spPr bwMode="auto">
          <a:xfrm rot="5400000" flipV="1">
            <a:off x="3878147" y="3589081"/>
            <a:ext cx="1643084" cy="1647008"/>
          </a:xfrm>
          <a:custGeom>
            <a:avLst/>
            <a:gdLst>
              <a:gd name="T0" fmla="*/ 846 w 916"/>
              <a:gd name="T1" fmla="*/ 458 h 917"/>
              <a:gd name="T2" fmla="*/ 910 w 916"/>
              <a:gd name="T3" fmla="*/ 394 h 917"/>
              <a:gd name="T4" fmla="*/ 835 w 916"/>
              <a:gd name="T5" fmla="*/ 369 h 917"/>
              <a:gd name="T6" fmla="*/ 884 w 916"/>
              <a:gd name="T7" fmla="*/ 292 h 917"/>
              <a:gd name="T8" fmla="*/ 805 w 916"/>
              <a:gd name="T9" fmla="*/ 285 h 917"/>
              <a:gd name="T10" fmla="*/ 834 w 916"/>
              <a:gd name="T11" fmla="*/ 199 h 917"/>
              <a:gd name="T12" fmla="*/ 755 w 916"/>
              <a:gd name="T13" fmla="*/ 210 h 917"/>
              <a:gd name="T14" fmla="*/ 764 w 916"/>
              <a:gd name="T15" fmla="*/ 119 h 917"/>
              <a:gd name="T16" fmla="*/ 690 w 916"/>
              <a:gd name="T17" fmla="*/ 148 h 917"/>
              <a:gd name="T18" fmla="*/ 677 w 916"/>
              <a:gd name="T19" fmla="*/ 58 h 917"/>
              <a:gd name="T20" fmla="*/ 612 w 916"/>
              <a:gd name="T21" fmla="*/ 103 h 917"/>
              <a:gd name="T22" fmla="*/ 579 w 916"/>
              <a:gd name="T23" fmla="*/ 19 h 917"/>
              <a:gd name="T24" fmla="*/ 526 w 916"/>
              <a:gd name="T25" fmla="*/ 77 h 917"/>
              <a:gd name="T26" fmla="*/ 474 w 916"/>
              <a:gd name="T27" fmla="*/ 3 h 917"/>
              <a:gd name="T28" fmla="*/ 436 w 916"/>
              <a:gd name="T29" fmla="*/ 72 h 917"/>
              <a:gd name="T30" fmla="*/ 369 w 916"/>
              <a:gd name="T31" fmla="*/ 12 h 917"/>
              <a:gd name="T32" fmla="*/ 348 w 916"/>
              <a:gd name="T33" fmla="*/ 88 h 917"/>
              <a:gd name="T34" fmla="*/ 268 w 916"/>
              <a:gd name="T35" fmla="*/ 44 h 917"/>
              <a:gd name="T36" fmla="*/ 266 w 916"/>
              <a:gd name="T37" fmla="*/ 123 h 917"/>
              <a:gd name="T38" fmla="*/ 178 w 916"/>
              <a:gd name="T39" fmla="*/ 100 h 917"/>
              <a:gd name="T40" fmla="*/ 194 w 916"/>
              <a:gd name="T41" fmla="*/ 177 h 917"/>
              <a:gd name="T42" fmla="*/ 103 w 916"/>
              <a:gd name="T43" fmla="*/ 174 h 917"/>
              <a:gd name="T44" fmla="*/ 136 w 916"/>
              <a:gd name="T45" fmla="*/ 246 h 917"/>
              <a:gd name="T46" fmla="*/ 47 w 916"/>
              <a:gd name="T47" fmla="*/ 264 h 917"/>
              <a:gd name="T48" fmla="*/ 96 w 916"/>
              <a:gd name="T49" fmla="*/ 326 h 917"/>
              <a:gd name="T50" fmla="*/ 13 w 916"/>
              <a:gd name="T51" fmla="*/ 364 h 917"/>
              <a:gd name="T52" fmla="*/ 75 w 916"/>
              <a:gd name="T53" fmla="*/ 414 h 917"/>
              <a:gd name="T54" fmla="*/ 3 w 916"/>
              <a:gd name="T55" fmla="*/ 470 h 917"/>
              <a:gd name="T56" fmla="*/ 75 w 916"/>
              <a:gd name="T57" fmla="*/ 503 h 917"/>
              <a:gd name="T58" fmla="*/ 18 w 916"/>
              <a:gd name="T59" fmla="*/ 574 h 917"/>
              <a:gd name="T60" fmla="*/ 96 w 916"/>
              <a:gd name="T61" fmla="*/ 591 h 917"/>
              <a:gd name="T62" fmla="*/ 57 w 916"/>
              <a:gd name="T63" fmla="*/ 673 h 917"/>
              <a:gd name="T64" fmla="*/ 136 w 916"/>
              <a:gd name="T65" fmla="*/ 671 h 917"/>
              <a:gd name="T66" fmla="*/ 117 w 916"/>
              <a:gd name="T67" fmla="*/ 760 h 917"/>
              <a:gd name="T68" fmla="*/ 194 w 916"/>
              <a:gd name="T69" fmla="*/ 740 h 917"/>
              <a:gd name="T70" fmla="*/ 196 w 916"/>
              <a:gd name="T71" fmla="*/ 831 h 917"/>
              <a:gd name="T72" fmla="*/ 266 w 916"/>
              <a:gd name="T73" fmla="*/ 793 h 917"/>
              <a:gd name="T74" fmla="*/ 289 w 916"/>
              <a:gd name="T75" fmla="*/ 881 h 917"/>
              <a:gd name="T76" fmla="*/ 348 w 916"/>
              <a:gd name="T77" fmla="*/ 829 h 917"/>
              <a:gd name="T78" fmla="*/ 391 w 916"/>
              <a:gd name="T79" fmla="*/ 909 h 917"/>
              <a:gd name="T80" fmla="*/ 437 w 916"/>
              <a:gd name="T81" fmla="*/ 845 h 917"/>
              <a:gd name="T82" fmla="*/ 497 w 916"/>
              <a:gd name="T83" fmla="*/ 913 h 917"/>
              <a:gd name="T84" fmla="*/ 526 w 916"/>
              <a:gd name="T85" fmla="*/ 839 h 917"/>
              <a:gd name="T86" fmla="*/ 601 w 916"/>
              <a:gd name="T87" fmla="*/ 892 h 917"/>
              <a:gd name="T88" fmla="*/ 612 w 916"/>
              <a:gd name="T89" fmla="*/ 814 h 917"/>
              <a:gd name="T90" fmla="*/ 697 w 916"/>
              <a:gd name="T91" fmla="*/ 847 h 917"/>
              <a:gd name="T92" fmla="*/ 690 w 916"/>
              <a:gd name="T93" fmla="*/ 769 h 917"/>
              <a:gd name="T94" fmla="*/ 780 w 916"/>
              <a:gd name="T95" fmla="*/ 782 h 917"/>
              <a:gd name="T96" fmla="*/ 755 w 916"/>
              <a:gd name="T97" fmla="*/ 707 h 917"/>
              <a:gd name="T98" fmla="*/ 846 w 916"/>
              <a:gd name="T99" fmla="*/ 699 h 917"/>
              <a:gd name="T100" fmla="*/ 805 w 916"/>
              <a:gd name="T101" fmla="*/ 632 h 917"/>
              <a:gd name="T102" fmla="*/ 891 w 916"/>
              <a:gd name="T103" fmla="*/ 604 h 917"/>
              <a:gd name="T104" fmla="*/ 835 w 916"/>
              <a:gd name="T105" fmla="*/ 548 h 917"/>
              <a:gd name="T106" fmla="*/ 913 w 916"/>
              <a:gd name="T107" fmla="*/ 500 h 9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16" h="917">
                <a:moveTo>
                  <a:pt x="880" y="485"/>
                </a:moveTo>
                <a:cubicBezTo>
                  <a:pt x="864" y="479"/>
                  <a:pt x="848" y="473"/>
                  <a:pt x="847" y="472"/>
                </a:cubicBezTo>
                <a:cubicBezTo>
                  <a:pt x="844" y="469"/>
                  <a:pt x="846" y="459"/>
                  <a:pt x="846" y="459"/>
                </a:cubicBezTo>
                <a:cubicBezTo>
                  <a:pt x="846" y="458"/>
                  <a:pt x="846" y="458"/>
                  <a:pt x="846" y="458"/>
                </a:cubicBezTo>
                <a:cubicBezTo>
                  <a:pt x="846" y="458"/>
                  <a:pt x="845" y="447"/>
                  <a:pt x="847" y="445"/>
                </a:cubicBezTo>
                <a:cubicBezTo>
                  <a:pt x="848" y="443"/>
                  <a:pt x="864" y="439"/>
                  <a:pt x="880" y="433"/>
                </a:cubicBezTo>
                <a:cubicBezTo>
                  <a:pt x="896" y="427"/>
                  <a:pt x="912" y="421"/>
                  <a:pt x="913" y="418"/>
                </a:cubicBezTo>
                <a:cubicBezTo>
                  <a:pt x="916" y="414"/>
                  <a:pt x="914" y="398"/>
                  <a:pt x="910" y="394"/>
                </a:cubicBezTo>
                <a:cubicBezTo>
                  <a:pt x="909" y="392"/>
                  <a:pt x="892" y="389"/>
                  <a:pt x="875" y="387"/>
                </a:cubicBezTo>
                <a:cubicBezTo>
                  <a:pt x="858" y="385"/>
                  <a:pt x="841" y="383"/>
                  <a:pt x="840" y="382"/>
                </a:cubicBezTo>
                <a:cubicBezTo>
                  <a:pt x="836" y="380"/>
                  <a:pt x="835" y="369"/>
                  <a:pt x="835" y="369"/>
                </a:cubicBezTo>
                <a:cubicBezTo>
                  <a:pt x="835" y="369"/>
                  <a:pt x="835" y="369"/>
                  <a:pt x="835" y="369"/>
                </a:cubicBezTo>
                <a:cubicBezTo>
                  <a:pt x="835" y="369"/>
                  <a:pt x="832" y="359"/>
                  <a:pt x="833" y="356"/>
                </a:cubicBezTo>
                <a:cubicBezTo>
                  <a:pt x="834" y="354"/>
                  <a:pt x="848" y="346"/>
                  <a:pt x="863" y="337"/>
                </a:cubicBezTo>
                <a:cubicBezTo>
                  <a:pt x="877" y="328"/>
                  <a:pt x="891" y="317"/>
                  <a:pt x="892" y="315"/>
                </a:cubicBezTo>
                <a:cubicBezTo>
                  <a:pt x="894" y="309"/>
                  <a:pt x="888" y="295"/>
                  <a:pt x="884" y="292"/>
                </a:cubicBezTo>
                <a:cubicBezTo>
                  <a:pt x="881" y="290"/>
                  <a:pt x="864" y="291"/>
                  <a:pt x="847" y="293"/>
                </a:cubicBezTo>
                <a:cubicBezTo>
                  <a:pt x="830" y="295"/>
                  <a:pt x="814" y="297"/>
                  <a:pt x="812" y="296"/>
                </a:cubicBezTo>
                <a:cubicBezTo>
                  <a:pt x="808" y="295"/>
                  <a:pt x="805" y="285"/>
                  <a:pt x="805" y="285"/>
                </a:cubicBezTo>
                <a:cubicBezTo>
                  <a:pt x="805" y="285"/>
                  <a:pt x="805" y="285"/>
                  <a:pt x="805" y="285"/>
                </a:cubicBezTo>
                <a:cubicBezTo>
                  <a:pt x="805" y="285"/>
                  <a:pt x="799" y="275"/>
                  <a:pt x="799" y="272"/>
                </a:cubicBezTo>
                <a:cubicBezTo>
                  <a:pt x="800" y="271"/>
                  <a:pt x="812" y="259"/>
                  <a:pt x="824" y="247"/>
                </a:cubicBezTo>
                <a:cubicBezTo>
                  <a:pt x="835" y="235"/>
                  <a:pt x="847" y="222"/>
                  <a:pt x="847" y="219"/>
                </a:cubicBezTo>
                <a:cubicBezTo>
                  <a:pt x="847" y="213"/>
                  <a:pt x="839" y="200"/>
                  <a:pt x="834" y="199"/>
                </a:cubicBezTo>
                <a:cubicBezTo>
                  <a:pt x="831" y="198"/>
                  <a:pt x="815" y="202"/>
                  <a:pt x="798" y="208"/>
                </a:cubicBezTo>
                <a:cubicBezTo>
                  <a:pt x="782" y="213"/>
                  <a:pt x="767" y="220"/>
                  <a:pt x="765" y="220"/>
                </a:cubicBezTo>
                <a:cubicBezTo>
                  <a:pt x="761" y="219"/>
                  <a:pt x="755" y="210"/>
                  <a:pt x="755" y="210"/>
                </a:cubicBezTo>
                <a:cubicBezTo>
                  <a:pt x="755" y="210"/>
                  <a:pt x="755" y="210"/>
                  <a:pt x="755" y="210"/>
                </a:cubicBezTo>
                <a:cubicBezTo>
                  <a:pt x="755" y="210"/>
                  <a:pt x="748" y="202"/>
                  <a:pt x="747" y="199"/>
                </a:cubicBezTo>
                <a:cubicBezTo>
                  <a:pt x="747" y="197"/>
                  <a:pt x="756" y="183"/>
                  <a:pt x="765" y="169"/>
                </a:cubicBezTo>
                <a:cubicBezTo>
                  <a:pt x="774" y="154"/>
                  <a:pt x="782" y="139"/>
                  <a:pt x="781" y="136"/>
                </a:cubicBezTo>
                <a:cubicBezTo>
                  <a:pt x="780" y="130"/>
                  <a:pt x="769" y="120"/>
                  <a:pt x="764" y="119"/>
                </a:cubicBezTo>
                <a:cubicBezTo>
                  <a:pt x="761" y="119"/>
                  <a:pt x="746" y="127"/>
                  <a:pt x="732" y="136"/>
                </a:cubicBezTo>
                <a:cubicBezTo>
                  <a:pt x="717" y="145"/>
                  <a:pt x="703" y="155"/>
                  <a:pt x="701" y="155"/>
                </a:cubicBezTo>
                <a:cubicBezTo>
                  <a:pt x="698" y="156"/>
                  <a:pt x="690" y="148"/>
                  <a:pt x="690" y="148"/>
                </a:cubicBezTo>
                <a:cubicBezTo>
                  <a:pt x="690" y="148"/>
                  <a:pt x="690" y="148"/>
                  <a:pt x="690" y="148"/>
                </a:cubicBezTo>
                <a:cubicBezTo>
                  <a:pt x="690" y="148"/>
                  <a:pt x="681" y="142"/>
                  <a:pt x="680" y="139"/>
                </a:cubicBezTo>
                <a:cubicBezTo>
                  <a:pt x="679" y="138"/>
                  <a:pt x="685" y="122"/>
                  <a:pt x="690" y="106"/>
                </a:cubicBezTo>
                <a:cubicBezTo>
                  <a:pt x="695" y="90"/>
                  <a:pt x="699" y="73"/>
                  <a:pt x="698" y="70"/>
                </a:cubicBezTo>
                <a:cubicBezTo>
                  <a:pt x="696" y="65"/>
                  <a:pt x="683" y="58"/>
                  <a:pt x="677" y="58"/>
                </a:cubicBezTo>
                <a:cubicBezTo>
                  <a:pt x="675" y="58"/>
                  <a:pt x="662" y="70"/>
                  <a:pt x="650" y="82"/>
                </a:cubicBezTo>
                <a:cubicBezTo>
                  <a:pt x="638" y="94"/>
                  <a:pt x="627" y="107"/>
                  <a:pt x="625" y="108"/>
                </a:cubicBezTo>
                <a:cubicBezTo>
                  <a:pt x="622" y="109"/>
                  <a:pt x="612" y="103"/>
                  <a:pt x="612" y="103"/>
                </a:cubicBezTo>
                <a:cubicBezTo>
                  <a:pt x="612" y="103"/>
                  <a:pt x="612" y="103"/>
                  <a:pt x="612" y="103"/>
                </a:cubicBezTo>
                <a:cubicBezTo>
                  <a:pt x="612" y="103"/>
                  <a:pt x="602" y="100"/>
                  <a:pt x="600" y="97"/>
                </a:cubicBezTo>
                <a:cubicBezTo>
                  <a:pt x="599" y="95"/>
                  <a:pt x="601" y="79"/>
                  <a:pt x="602" y="62"/>
                </a:cubicBezTo>
                <a:cubicBezTo>
                  <a:pt x="604" y="45"/>
                  <a:pt x="604" y="28"/>
                  <a:pt x="602" y="26"/>
                </a:cubicBezTo>
                <a:cubicBezTo>
                  <a:pt x="599" y="21"/>
                  <a:pt x="584" y="17"/>
                  <a:pt x="579" y="19"/>
                </a:cubicBezTo>
                <a:cubicBezTo>
                  <a:pt x="577" y="19"/>
                  <a:pt x="567" y="34"/>
                  <a:pt x="558" y="48"/>
                </a:cubicBezTo>
                <a:cubicBezTo>
                  <a:pt x="549" y="63"/>
                  <a:pt x="541" y="78"/>
                  <a:pt x="540" y="79"/>
                </a:cubicBezTo>
                <a:cubicBezTo>
                  <a:pt x="537" y="81"/>
                  <a:pt x="526" y="78"/>
                  <a:pt x="526" y="78"/>
                </a:cubicBezTo>
                <a:cubicBezTo>
                  <a:pt x="526" y="77"/>
                  <a:pt x="526" y="77"/>
                  <a:pt x="526" y="77"/>
                </a:cubicBezTo>
                <a:cubicBezTo>
                  <a:pt x="526" y="77"/>
                  <a:pt x="515" y="77"/>
                  <a:pt x="513" y="74"/>
                </a:cubicBezTo>
                <a:cubicBezTo>
                  <a:pt x="512" y="73"/>
                  <a:pt x="510" y="56"/>
                  <a:pt x="507" y="40"/>
                </a:cubicBezTo>
                <a:cubicBezTo>
                  <a:pt x="504" y="23"/>
                  <a:pt x="501" y="6"/>
                  <a:pt x="499" y="4"/>
                </a:cubicBezTo>
                <a:cubicBezTo>
                  <a:pt x="494" y="0"/>
                  <a:pt x="479" y="0"/>
                  <a:pt x="474" y="3"/>
                </a:cubicBezTo>
                <a:cubicBezTo>
                  <a:pt x="472" y="4"/>
                  <a:pt x="466" y="20"/>
                  <a:pt x="461" y="37"/>
                </a:cubicBezTo>
                <a:cubicBezTo>
                  <a:pt x="456" y="53"/>
                  <a:pt x="451" y="69"/>
                  <a:pt x="450" y="71"/>
                </a:cubicBezTo>
                <a:cubicBezTo>
                  <a:pt x="447" y="73"/>
                  <a:pt x="437" y="72"/>
                  <a:pt x="437" y="72"/>
                </a:cubicBezTo>
                <a:cubicBezTo>
                  <a:pt x="436" y="72"/>
                  <a:pt x="436" y="72"/>
                  <a:pt x="436" y="72"/>
                </a:cubicBezTo>
                <a:cubicBezTo>
                  <a:pt x="436" y="72"/>
                  <a:pt x="426" y="74"/>
                  <a:pt x="423" y="72"/>
                </a:cubicBezTo>
                <a:cubicBezTo>
                  <a:pt x="421" y="71"/>
                  <a:pt x="416" y="56"/>
                  <a:pt x="409" y="40"/>
                </a:cubicBezTo>
                <a:cubicBezTo>
                  <a:pt x="403" y="24"/>
                  <a:pt x="395" y="9"/>
                  <a:pt x="393" y="7"/>
                </a:cubicBezTo>
                <a:cubicBezTo>
                  <a:pt x="388" y="5"/>
                  <a:pt x="373" y="8"/>
                  <a:pt x="369" y="12"/>
                </a:cubicBezTo>
                <a:cubicBezTo>
                  <a:pt x="367" y="13"/>
                  <a:pt x="365" y="31"/>
                  <a:pt x="363" y="47"/>
                </a:cubicBezTo>
                <a:cubicBezTo>
                  <a:pt x="362" y="65"/>
                  <a:pt x="362" y="81"/>
                  <a:pt x="361" y="83"/>
                </a:cubicBezTo>
                <a:cubicBezTo>
                  <a:pt x="359" y="86"/>
                  <a:pt x="348" y="88"/>
                  <a:pt x="348" y="88"/>
                </a:cubicBezTo>
                <a:cubicBezTo>
                  <a:pt x="348" y="88"/>
                  <a:pt x="348" y="88"/>
                  <a:pt x="348" y="88"/>
                </a:cubicBezTo>
                <a:cubicBezTo>
                  <a:pt x="348" y="88"/>
                  <a:pt x="338" y="92"/>
                  <a:pt x="335" y="91"/>
                </a:cubicBezTo>
                <a:cubicBezTo>
                  <a:pt x="333" y="90"/>
                  <a:pt x="324" y="76"/>
                  <a:pt x="314" y="63"/>
                </a:cubicBezTo>
                <a:cubicBezTo>
                  <a:pt x="304" y="49"/>
                  <a:pt x="293" y="35"/>
                  <a:pt x="290" y="35"/>
                </a:cubicBezTo>
                <a:cubicBezTo>
                  <a:pt x="285" y="33"/>
                  <a:pt x="271" y="40"/>
                  <a:pt x="268" y="44"/>
                </a:cubicBezTo>
                <a:cubicBezTo>
                  <a:pt x="267" y="47"/>
                  <a:pt x="269" y="64"/>
                  <a:pt x="271" y="81"/>
                </a:cubicBezTo>
                <a:cubicBezTo>
                  <a:pt x="274" y="97"/>
                  <a:pt x="277" y="114"/>
                  <a:pt x="277" y="116"/>
                </a:cubicBezTo>
                <a:cubicBezTo>
                  <a:pt x="276" y="119"/>
                  <a:pt x="266" y="123"/>
                  <a:pt x="266" y="123"/>
                </a:cubicBezTo>
                <a:cubicBezTo>
                  <a:pt x="266" y="123"/>
                  <a:pt x="266" y="123"/>
                  <a:pt x="266" y="123"/>
                </a:cubicBezTo>
                <a:cubicBezTo>
                  <a:pt x="266" y="123"/>
                  <a:pt x="257" y="130"/>
                  <a:pt x="253" y="129"/>
                </a:cubicBezTo>
                <a:cubicBezTo>
                  <a:pt x="252" y="129"/>
                  <a:pt x="240" y="118"/>
                  <a:pt x="227" y="107"/>
                </a:cubicBezTo>
                <a:cubicBezTo>
                  <a:pt x="214" y="96"/>
                  <a:pt x="200" y="85"/>
                  <a:pt x="197" y="85"/>
                </a:cubicBezTo>
                <a:cubicBezTo>
                  <a:pt x="192" y="85"/>
                  <a:pt x="179" y="95"/>
                  <a:pt x="178" y="100"/>
                </a:cubicBezTo>
                <a:cubicBezTo>
                  <a:pt x="177" y="102"/>
                  <a:pt x="183" y="118"/>
                  <a:pt x="189" y="134"/>
                </a:cubicBezTo>
                <a:cubicBezTo>
                  <a:pt x="196" y="150"/>
                  <a:pt x="203" y="165"/>
                  <a:pt x="203" y="167"/>
                </a:cubicBezTo>
                <a:cubicBezTo>
                  <a:pt x="203" y="171"/>
                  <a:pt x="194" y="177"/>
                  <a:pt x="194" y="177"/>
                </a:cubicBezTo>
                <a:cubicBezTo>
                  <a:pt x="194" y="177"/>
                  <a:pt x="194" y="177"/>
                  <a:pt x="194" y="177"/>
                </a:cubicBezTo>
                <a:cubicBezTo>
                  <a:pt x="194" y="177"/>
                  <a:pt x="186" y="185"/>
                  <a:pt x="183" y="186"/>
                </a:cubicBezTo>
                <a:cubicBezTo>
                  <a:pt x="181" y="186"/>
                  <a:pt x="167" y="178"/>
                  <a:pt x="152" y="170"/>
                </a:cubicBezTo>
                <a:cubicBezTo>
                  <a:pt x="137" y="162"/>
                  <a:pt x="121" y="155"/>
                  <a:pt x="118" y="156"/>
                </a:cubicBezTo>
                <a:cubicBezTo>
                  <a:pt x="113" y="157"/>
                  <a:pt x="103" y="169"/>
                  <a:pt x="103" y="174"/>
                </a:cubicBezTo>
                <a:cubicBezTo>
                  <a:pt x="103" y="177"/>
                  <a:pt x="112" y="191"/>
                  <a:pt x="122" y="205"/>
                </a:cubicBezTo>
                <a:cubicBezTo>
                  <a:pt x="132" y="219"/>
                  <a:pt x="142" y="232"/>
                  <a:pt x="143" y="234"/>
                </a:cubicBezTo>
                <a:cubicBezTo>
                  <a:pt x="143" y="238"/>
                  <a:pt x="136" y="246"/>
                  <a:pt x="136" y="246"/>
                </a:cubicBezTo>
                <a:cubicBezTo>
                  <a:pt x="136" y="246"/>
                  <a:pt x="136" y="246"/>
                  <a:pt x="136" y="246"/>
                </a:cubicBezTo>
                <a:cubicBezTo>
                  <a:pt x="136" y="246"/>
                  <a:pt x="131" y="256"/>
                  <a:pt x="128" y="257"/>
                </a:cubicBezTo>
                <a:cubicBezTo>
                  <a:pt x="126" y="257"/>
                  <a:pt x="110" y="253"/>
                  <a:pt x="94" y="248"/>
                </a:cubicBezTo>
                <a:cubicBezTo>
                  <a:pt x="77" y="244"/>
                  <a:pt x="60" y="241"/>
                  <a:pt x="58" y="242"/>
                </a:cubicBezTo>
                <a:cubicBezTo>
                  <a:pt x="52" y="245"/>
                  <a:pt x="46" y="259"/>
                  <a:pt x="47" y="264"/>
                </a:cubicBezTo>
                <a:cubicBezTo>
                  <a:pt x="47" y="266"/>
                  <a:pt x="60" y="279"/>
                  <a:pt x="72" y="290"/>
                </a:cubicBezTo>
                <a:cubicBezTo>
                  <a:pt x="85" y="301"/>
                  <a:pt x="98" y="311"/>
                  <a:pt x="99" y="313"/>
                </a:cubicBezTo>
                <a:cubicBezTo>
                  <a:pt x="101" y="317"/>
                  <a:pt x="96" y="326"/>
                  <a:pt x="96" y="326"/>
                </a:cubicBezTo>
                <a:cubicBezTo>
                  <a:pt x="96" y="326"/>
                  <a:pt x="96" y="326"/>
                  <a:pt x="96" y="326"/>
                </a:cubicBezTo>
                <a:cubicBezTo>
                  <a:pt x="95" y="326"/>
                  <a:pt x="93" y="337"/>
                  <a:pt x="90" y="339"/>
                </a:cubicBezTo>
                <a:cubicBezTo>
                  <a:pt x="89" y="340"/>
                  <a:pt x="72" y="339"/>
                  <a:pt x="55" y="338"/>
                </a:cubicBezTo>
                <a:cubicBezTo>
                  <a:pt x="38" y="338"/>
                  <a:pt x="21" y="339"/>
                  <a:pt x="19" y="341"/>
                </a:cubicBezTo>
                <a:cubicBezTo>
                  <a:pt x="14" y="344"/>
                  <a:pt x="11" y="359"/>
                  <a:pt x="13" y="364"/>
                </a:cubicBezTo>
                <a:cubicBezTo>
                  <a:pt x="14" y="367"/>
                  <a:pt x="29" y="376"/>
                  <a:pt x="44" y="383"/>
                </a:cubicBezTo>
                <a:cubicBezTo>
                  <a:pt x="59" y="391"/>
                  <a:pt x="74" y="398"/>
                  <a:pt x="76" y="400"/>
                </a:cubicBezTo>
                <a:cubicBezTo>
                  <a:pt x="78" y="403"/>
                  <a:pt x="75" y="413"/>
                  <a:pt x="75" y="413"/>
                </a:cubicBezTo>
                <a:cubicBezTo>
                  <a:pt x="75" y="414"/>
                  <a:pt x="75" y="414"/>
                  <a:pt x="75" y="414"/>
                </a:cubicBezTo>
                <a:cubicBezTo>
                  <a:pt x="75" y="414"/>
                  <a:pt x="75" y="424"/>
                  <a:pt x="72" y="427"/>
                </a:cubicBezTo>
                <a:cubicBezTo>
                  <a:pt x="71" y="428"/>
                  <a:pt x="55" y="431"/>
                  <a:pt x="38" y="435"/>
                </a:cubicBezTo>
                <a:cubicBezTo>
                  <a:pt x="22" y="439"/>
                  <a:pt x="5" y="443"/>
                  <a:pt x="3" y="445"/>
                </a:cubicBezTo>
                <a:cubicBezTo>
                  <a:pt x="0" y="450"/>
                  <a:pt x="0" y="465"/>
                  <a:pt x="3" y="470"/>
                </a:cubicBezTo>
                <a:cubicBezTo>
                  <a:pt x="5" y="472"/>
                  <a:pt x="21" y="477"/>
                  <a:pt x="38" y="481"/>
                </a:cubicBezTo>
                <a:cubicBezTo>
                  <a:pt x="54" y="485"/>
                  <a:pt x="71" y="489"/>
                  <a:pt x="72" y="490"/>
                </a:cubicBezTo>
                <a:cubicBezTo>
                  <a:pt x="75" y="492"/>
                  <a:pt x="75" y="503"/>
                  <a:pt x="75" y="503"/>
                </a:cubicBezTo>
                <a:cubicBezTo>
                  <a:pt x="75" y="503"/>
                  <a:pt x="75" y="503"/>
                  <a:pt x="75" y="503"/>
                </a:cubicBezTo>
                <a:cubicBezTo>
                  <a:pt x="75" y="503"/>
                  <a:pt x="77" y="514"/>
                  <a:pt x="76" y="517"/>
                </a:cubicBezTo>
                <a:cubicBezTo>
                  <a:pt x="75" y="519"/>
                  <a:pt x="59" y="525"/>
                  <a:pt x="44" y="533"/>
                </a:cubicBezTo>
                <a:cubicBezTo>
                  <a:pt x="29" y="540"/>
                  <a:pt x="14" y="548"/>
                  <a:pt x="13" y="551"/>
                </a:cubicBezTo>
                <a:cubicBezTo>
                  <a:pt x="10" y="556"/>
                  <a:pt x="14" y="571"/>
                  <a:pt x="18" y="574"/>
                </a:cubicBezTo>
                <a:cubicBezTo>
                  <a:pt x="20" y="576"/>
                  <a:pt x="37" y="577"/>
                  <a:pt x="54" y="578"/>
                </a:cubicBezTo>
                <a:cubicBezTo>
                  <a:pt x="71" y="578"/>
                  <a:pt x="88" y="577"/>
                  <a:pt x="90" y="578"/>
                </a:cubicBezTo>
                <a:cubicBezTo>
                  <a:pt x="93" y="580"/>
                  <a:pt x="96" y="591"/>
                  <a:pt x="96" y="591"/>
                </a:cubicBezTo>
                <a:cubicBezTo>
                  <a:pt x="96" y="591"/>
                  <a:pt x="96" y="591"/>
                  <a:pt x="96" y="591"/>
                </a:cubicBezTo>
                <a:cubicBezTo>
                  <a:pt x="96" y="591"/>
                  <a:pt x="100" y="601"/>
                  <a:pt x="99" y="604"/>
                </a:cubicBezTo>
                <a:cubicBezTo>
                  <a:pt x="99" y="606"/>
                  <a:pt x="86" y="615"/>
                  <a:pt x="72" y="626"/>
                </a:cubicBezTo>
                <a:cubicBezTo>
                  <a:pt x="59" y="637"/>
                  <a:pt x="47" y="649"/>
                  <a:pt x="46" y="651"/>
                </a:cubicBezTo>
                <a:cubicBezTo>
                  <a:pt x="45" y="657"/>
                  <a:pt x="52" y="671"/>
                  <a:pt x="57" y="673"/>
                </a:cubicBezTo>
                <a:cubicBezTo>
                  <a:pt x="59" y="674"/>
                  <a:pt x="76" y="672"/>
                  <a:pt x="93" y="668"/>
                </a:cubicBezTo>
                <a:cubicBezTo>
                  <a:pt x="110" y="664"/>
                  <a:pt x="126" y="660"/>
                  <a:pt x="128" y="660"/>
                </a:cubicBezTo>
                <a:cubicBezTo>
                  <a:pt x="131" y="661"/>
                  <a:pt x="136" y="671"/>
                  <a:pt x="136" y="671"/>
                </a:cubicBezTo>
                <a:cubicBezTo>
                  <a:pt x="136" y="671"/>
                  <a:pt x="136" y="671"/>
                  <a:pt x="136" y="671"/>
                </a:cubicBezTo>
                <a:cubicBezTo>
                  <a:pt x="136" y="671"/>
                  <a:pt x="143" y="680"/>
                  <a:pt x="143" y="683"/>
                </a:cubicBezTo>
                <a:cubicBezTo>
                  <a:pt x="143" y="685"/>
                  <a:pt x="132" y="697"/>
                  <a:pt x="122" y="711"/>
                </a:cubicBezTo>
                <a:cubicBezTo>
                  <a:pt x="111" y="724"/>
                  <a:pt x="102" y="739"/>
                  <a:pt x="102" y="741"/>
                </a:cubicBezTo>
                <a:cubicBezTo>
                  <a:pt x="102" y="747"/>
                  <a:pt x="112" y="759"/>
                  <a:pt x="117" y="760"/>
                </a:cubicBezTo>
                <a:cubicBezTo>
                  <a:pt x="120" y="761"/>
                  <a:pt x="136" y="754"/>
                  <a:pt x="151" y="747"/>
                </a:cubicBezTo>
                <a:cubicBezTo>
                  <a:pt x="166" y="739"/>
                  <a:pt x="181" y="731"/>
                  <a:pt x="183" y="731"/>
                </a:cubicBezTo>
                <a:cubicBezTo>
                  <a:pt x="187" y="731"/>
                  <a:pt x="194" y="740"/>
                  <a:pt x="194" y="740"/>
                </a:cubicBezTo>
                <a:cubicBezTo>
                  <a:pt x="194" y="740"/>
                  <a:pt x="194" y="740"/>
                  <a:pt x="194" y="740"/>
                </a:cubicBezTo>
                <a:cubicBezTo>
                  <a:pt x="194" y="740"/>
                  <a:pt x="202" y="747"/>
                  <a:pt x="203" y="750"/>
                </a:cubicBezTo>
                <a:cubicBezTo>
                  <a:pt x="203" y="751"/>
                  <a:pt x="196" y="766"/>
                  <a:pt x="189" y="782"/>
                </a:cubicBezTo>
                <a:cubicBezTo>
                  <a:pt x="182" y="797"/>
                  <a:pt x="176" y="813"/>
                  <a:pt x="177" y="816"/>
                </a:cubicBezTo>
                <a:cubicBezTo>
                  <a:pt x="178" y="822"/>
                  <a:pt x="191" y="831"/>
                  <a:pt x="196" y="831"/>
                </a:cubicBezTo>
                <a:cubicBezTo>
                  <a:pt x="199" y="831"/>
                  <a:pt x="213" y="821"/>
                  <a:pt x="226" y="810"/>
                </a:cubicBezTo>
                <a:cubicBezTo>
                  <a:pt x="239" y="799"/>
                  <a:pt x="252" y="788"/>
                  <a:pt x="254" y="787"/>
                </a:cubicBezTo>
                <a:cubicBezTo>
                  <a:pt x="257" y="787"/>
                  <a:pt x="266" y="793"/>
                  <a:pt x="266" y="793"/>
                </a:cubicBezTo>
                <a:cubicBezTo>
                  <a:pt x="266" y="793"/>
                  <a:pt x="266" y="793"/>
                  <a:pt x="266" y="793"/>
                </a:cubicBezTo>
                <a:cubicBezTo>
                  <a:pt x="266" y="793"/>
                  <a:pt x="276" y="798"/>
                  <a:pt x="277" y="801"/>
                </a:cubicBezTo>
                <a:cubicBezTo>
                  <a:pt x="278" y="803"/>
                  <a:pt x="274" y="819"/>
                  <a:pt x="271" y="835"/>
                </a:cubicBezTo>
                <a:cubicBezTo>
                  <a:pt x="268" y="852"/>
                  <a:pt x="265" y="869"/>
                  <a:pt x="267" y="872"/>
                </a:cubicBezTo>
                <a:cubicBezTo>
                  <a:pt x="269" y="877"/>
                  <a:pt x="284" y="883"/>
                  <a:pt x="289" y="881"/>
                </a:cubicBezTo>
                <a:cubicBezTo>
                  <a:pt x="291" y="881"/>
                  <a:pt x="303" y="868"/>
                  <a:pt x="313" y="854"/>
                </a:cubicBezTo>
                <a:cubicBezTo>
                  <a:pt x="324" y="841"/>
                  <a:pt x="333" y="827"/>
                  <a:pt x="335" y="826"/>
                </a:cubicBezTo>
                <a:cubicBezTo>
                  <a:pt x="338" y="824"/>
                  <a:pt x="348" y="829"/>
                  <a:pt x="348" y="829"/>
                </a:cubicBezTo>
                <a:cubicBezTo>
                  <a:pt x="348" y="829"/>
                  <a:pt x="348" y="829"/>
                  <a:pt x="348" y="829"/>
                </a:cubicBezTo>
                <a:cubicBezTo>
                  <a:pt x="348" y="829"/>
                  <a:pt x="359" y="831"/>
                  <a:pt x="361" y="834"/>
                </a:cubicBezTo>
                <a:cubicBezTo>
                  <a:pt x="362" y="835"/>
                  <a:pt x="362" y="852"/>
                  <a:pt x="363" y="869"/>
                </a:cubicBezTo>
                <a:cubicBezTo>
                  <a:pt x="364" y="886"/>
                  <a:pt x="365" y="903"/>
                  <a:pt x="367" y="905"/>
                </a:cubicBezTo>
                <a:cubicBezTo>
                  <a:pt x="371" y="909"/>
                  <a:pt x="386" y="912"/>
                  <a:pt x="391" y="909"/>
                </a:cubicBezTo>
                <a:cubicBezTo>
                  <a:pt x="393" y="908"/>
                  <a:pt x="401" y="893"/>
                  <a:pt x="408" y="877"/>
                </a:cubicBezTo>
                <a:cubicBezTo>
                  <a:pt x="415" y="862"/>
                  <a:pt x="422" y="846"/>
                  <a:pt x="423" y="845"/>
                </a:cubicBezTo>
                <a:cubicBezTo>
                  <a:pt x="426" y="842"/>
                  <a:pt x="436" y="844"/>
                  <a:pt x="436" y="844"/>
                </a:cubicBezTo>
                <a:cubicBezTo>
                  <a:pt x="437" y="845"/>
                  <a:pt x="437" y="845"/>
                  <a:pt x="437" y="845"/>
                </a:cubicBezTo>
                <a:cubicBezTo>
                  <a:pt x="437" y="845"/>
                  <a:pt x="448" y="844"/>
                  <a:pt x="450" y="846"/>
                </a:cubicBezTo>
                <a:cubicBezTo>
                  <a:pt x="451" y="847"/>
                  <a:pt x="455" y="864"/>
                  <a:pt x="460" y="880"/>
                </a:cubicBezTo>
                <a:cubicBezTo>
                  <a:pt x="465" y="896"/>
                  <a:pt x="470" y="912"/>
                  <a:pt x="473" y="914"/>
                </a:cubicBezTo>
                <a:cubicBezTo>
                  <a:pt x="477" y="917"/>
                  <a:pt x="493" y="916"/>
                  <a:pt x="497" y="913"/>
                </a:cubicBezTo>
                <a:cubicBezTo>
                  <a:pt x="499" y="911"/>
                  <a:pt x="503" y="894"/>
                  <a:pt x="506" y="878"/>
                </a:cubicBezTo>
                <a:cubicBezTo>
                  <a:pt x="510" y="861"/>
                  <a:pt x="512" y="844"/>
                  <a:pt x="513" y="843"/>
                </a:cubicBezTo>
                <a:cubicBezTo>
                  <a:pt x="515" y="840"/>
                  <a:pt x="526" y="839"/>
                  <a:pt x="526" y="839"/>
                </a:cubicBezTo>
                <a:cubicBezTo>
                  <a:pt x="526" y="839"/>
                  <a:pt x="526" y="839"/>
                  <a:pt x="526" y="839"/>
                </a:cubicBezTo>
                <a:cubicBezTo>
                  <a:pt x="526" y="839"/>
                  <a:pt x="537" y="837"/>
                  <a:pt x="540" y="838"/>
                </a:cubicBezTo>
                <a:cubicBezTo>
                  <a:pt x="541" y="839"/>
                  <a:pt x="549" y="854"/>
                  <a:pt x="557" y="868"/>
                </a:cubicBezTo>
                <a:cubicBezTo>
                  <a:pt x="565" y="883"/>
                  <a:pt x="575" y="898"/>
                  <a:pt x="577" y="899"/>
                </a:cubicBezTo>
                <a:cubicBezTo>
                  <a:pt x="583" y="901"/>
                  <a:pt x="597" y="896"/>
                  <a:pt x="601" y="892"/>
                </a:cubicBezTo>
                <a:cubicBezTo>
                  <a:pt x="602" y="890"/>
                  <a:pt x="602" y="873"/>
                  <a:pt x="602" y="855"/>
                </a:cubicBezTo>
                <a:cubicBezTo>
                  <a:pt x="601" y="838"/>
                  <a:pt x="600" y="822"/>
                  <a:pt x="600" y="820"/>
                </a:cubicBezTo>
                <a:cubicBezTo>
                  <a:pt x="602" y="816"/>
                  <a:pt x="612" y="814"/>
                  <a:pt x="612" y="814"/>
                </a:cubicBezTo>
                <a:cubicBezTo>
                  <a:pt x="612" y="814"/>
                  <a:pt x="612" y="814"/>
                  <a:pt x="612" y="814"/>
                </a:cubicBezTo>
                <a:cubicBezTo>
                  <a:pt x="612" y="814"/>
                  <a:pt x="622" y="808"/>
                  <a:pt x="625" y="809"/>
                </a:cubicBezTo>
                <a:cubicBezTo>
                  <a:pt x="627" y="809"/>
                  <a:pt x="638" y="822"/>
                  <a:pt x="649" y="835"/>
                </a:cubicBezTo>
                <a:cubicBezTo>
                  <a:pt x="661" y="847"/>
                  <a:pt x="673" y="859"/>
                  <a:pt x="676" y="860"/>
                </a:cubicBezTo>
                <a:cubicBezTo>
                  <a:pt x="681" y="860"/>
                  <a:pt x="695" y="852"/>
                  <a:pt x="697" y="847"/>
                </a:cubicBezTo>
                <a:cubicBezTo>
                  <a:pt x="698" y="845"/>
                  <a:pt x="694" y="828"/>
                  <a:pt x="689" y="812"/>
                </a:cubicBezTo>
                <a:cubicBezTo>
                  <a:pt x="685" y="795"/>
                  <a:pt x="679" y="779"/>
                  <a:pt x="680" y="778"/>
                </a:cubicBezTo>
                <a:cubicBezTo>
                  <a:pt x="680" y="774"/>
                  <a:pt x="690" y="769"/>
                  <a:pt x="690" y="769"/>
                </a:cubicBezTo>
                <a:cubicBezTo>
                  <a:pt x="690" y="769"/>
                  <a:pt x="690" y="769"/>
                  <a:pt x="690" y="769"/>
                </a:cubicBezTo>
                <a:cubicBezTo>
                  <a:pt x="690" y="769"/>
                  <a:pt x="698" y="761"/>
                  <a:pt x="702" y="761"/>
                </a:cubicBezTo>
                <a:cubicBezTo>
                  <a:pt x="703" y="761"/>
                  <a:pt x="717" y="771"/>
                  <a:pt x="731" y="781"/>
                </a:cubicBezTo>
                <a:cubicBezTo>
                  <a:pt x="745" y="790"/>
                  <a:pt x="759" y="799"/>
                  <a:pt x="762" y="799"/>
                </a:cubicBezTo>
                <a:cubicBezTo>
                  <a:pt x="768" y="798"/>
                  <a:pt x="779" y="787"/>
                  <a:pt x="780" y="782"/>
                </a:cubicBezTo>
                <a:cubicBezTo>
                  <a:pt x="780" y="780"/>
                  <a:pt x="773" y="764"/>
                  <a:pt x="765" y="749"/>
                </a:cubicBezTo>
                <a:cubicBezTo>
                  <a:pt x="756" y="734"/>
                  <a:pt x="748" y="720"/>
                  <a:pt x="747" y="718"/>
                </a:cubicBezTo>
                <a:cubicBezTo>
                  <a:pt x="747" y="714"/>
                  <a:pt x="755" y="707"/>
                  <a:pt x="755" y="707"/>
                </a:cubicBezTo>
                <a:cubicBezTo>
                  <a:pt x="755" y="707"/>
                  <a:pt x="755" y="707"/>
                  <a:pt x="755" y="707"/>
                </a:cubicBezTo>
                <a:cubicBezTo>
                  <a:pt x="755" y="707"/>
                  <a:pt x="762" y="698"/>
                  <a:pt x="765" y="697"/>
                </a:cubicBezTo>
                <a:cubicBezTo>
                  <a:pt x="767" y="697"/>
                  <a:pt x="782" y="703"/>
                  <a:pt x="798" y="709"/>
                </a:cubicBezTo>
                <a:cubicBezTo>
                  <a:pt x="813" y="715"/>
                  <a:pt x="830" y="721"/>
                  <a:pt x="833" y="720"/>
                </a:cubicBezTo>
                <a:cubicBezTo>
                  <a:pt x="838" y="718"/>
                  <a:pt x="846" y="705"/>
                  <a:pt x="846" y="699"/>
                </a:cubicBezTo>
                <a:cubicBezTo>
                  <a:pt x="846" y="697"/>
                  <a:pt x="835" y="683"/>
                  <a:pt x="824" y="671"/>
                </a:cubicBezTo>
                <a:cubicBezTo>
                  <a:pt x="812" y="658"/>
                  <a:pt x="800" y="646"/>
                  <a:pt x="800" y="645"/>
                </a:cubicBezTo>
                <a:cubicBezTo>
                  <a:pt x="799" y="641"/>
                  <a:pt x="805" y="632"/>
                  <a:pt x="805" y="632"/>
                </a:cubicBezTo>
                <a:cubicBezTo>
                  <a:pt x="805" y="632"/>
                  <a:pt x="805" y="632"/>
                  <a:pt x="805" y="632"/>
                </a:cubicBezTo>
                <a:cubicBezTo>
                  <a:pt x="805" y="632"/>
                  <a:pt x="809" y="622"/>
                  <a:pt x="812" y="620"/>
                </a:cubicBezTo>
                <a:cubicBezTo>
                  <a:pt x="813" y="619"/>
                  <a:pt x="830" y="622"/>
                  <a:pt x="846" y="624"/>
                </a:cubicBezTo>
                <a:cubicBezTo>
                  <a:pt x="863" y="627"/>
                  <a:pt x="880" y="628"/>
                  <a:pt x="883" y="626"/>
                </a:cubicBezTo>
                <a:cubicBezTo>
                  <a:pt x="888" y="624"/>
                  <a:pt x="893" y="609"/>
                  <a:pt x="891" y="604"/>
                </a:cubicBezTo>
                <a:cubicBezTo>
                  <a:pt x="891" y="601"/>
                  <a:pt x="877" y="591"/>
                  <a:pt x="863" y="581"/>
                </a:cubicBezTo>
                <a:cubicBezTo>
                  <a:pt x="849" y="571"/>
                  <a:pt x="834" y="563"/>
                  <a:pt x="833" y="561"/>
                </a:cubicBezTo>
                <a:cubicBezTo>
                  <a:pt x="831" y="558"/>
                  <a:pt x="835" y="548"/>
                  <a:pt x="835" y="548"/>
                </a:cubicBezTo>
                <a:cubicBezTo>
                  <a:pt x="835" y="548"/>
                  <a:pt x="835" y="548"/>
                  <a:pt x="835" y="548"/>
                </a:cubicBezTo>
                <a:cubicBezTo>
                  <a:pt x="836" y="548"/>
                  <a:pt x="837" y="537"/>
                  <a:pt x="840" y="535"/>
                </a:cubicBezTo>
                <a:cubicBezTo>
                  <a:pt x="841" y="533"/>
                  <a:pt x="857" y="533"/>
                  <a:pt x="874" y="531"/>
                </a:cubicBezTo>
                <a:cubicBezTo>
                  <a:pt x="891" y="529"/>
                  <a:pt x="908" y="526"/>
                  <a:pt x="910" y="524"/>
                </a:cubicBezTo>
                <a:cubicBezTo>
                  <a:pt x="914" y="520"/>
                  <a:pt x="916" y="505"/>
                  <a:pt x="913" y="500"/>
                </a:cubicBezTo>
                <a:cubicBezTo>
                  <a:pt x="912" y="498"/>
                  <a:pt x="896" y="491"/>
                  <a:pt x="880" y="485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Oval 126"/>
          <p:cNvSpPr>
            <a:spLocks noChangeArrowheads="1"/>
          </p:cNvSpPr>
          <p:nvPr/>
        </p:nvSpPr>
        <p:spPr bwMode="auto">
          <a:xfrm rot="5400000" flipV="1">
            <a:off x="4085613" y="3798275"/>
            <a:ext cx="1226635" cy="1228623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9000000" scaled="0"/>
          </a:gra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latin typeface="+mj-ea"/>
              <a:ea typeface="+mj-ea"/>
            </a:endParaRPr>
          </a:p>
        </p:txBody>
      </p:sp>
      <p:cxnSp>
        <p:nvCxnSpPr>
          <p:cNvPr id="21" name="Straight Connector 19"/>
          <p:cNvCxnSpPr/>
          <p:nvPr/>
        </p:nvCxnSpPr>
        <p:spPr>
          <a:xfrm flipH="1" flipV="1">
            <a:off x="3029453" y="1714735"/>
            <a:ext cx="555901" cy="352623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1005280" y="1714735"/>
            <a:ext cx="2024174" cy="0"/>
          </a:xfrm>
          <a:prstGeom prst="line">
            <a:avLst/>
          </a:prstGeom>
          <a:ln>
            <a:solidFill>
              <a:srgbClr val="EB340D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27"/>
          <p:cNvCxnSpPr/>
          <p:nvPr/>
        </p:nvCxnSpPr>
        <p:spPr>
          <a:xfrm flipH="1">
            <a:off x="3184836" y="4276778"/>
            <a:ext cx="555901" cy="352623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128"/>
          <p:cNvCxnSpPr/>
          <p:nvPr/>
        </p:nvCxnSpPr>
        <p:spPr>
          <a:xfrm flipH="1">
            <a:off x="1381571" y="4629400"/>
            <a:ext cx="1803266" cy="0"/>
          </a:xfrm>
          <a:prstGeom prst="line">
            <a:avLst/>
          </a:prstGeom>
          <a:ln>
            <a:solidFill>
              <a:srgbClr val="EB340D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134"/>
          <p:cNvCxnSpPr/>
          <p:nvPr/>
        </p:nvCxnSpPr>
        <p:spPr>
          <a:xfrm flipV="1">
            <a:off x="7346129" y="1696130"/>
            <a:ext cx="555901" cy="352623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135"/>
          <p:cNvCxnSpPr/>
          <p:nvPr/>
        </p:nvCxnSpPr>
        <p:spPr>
          <a:xfrm>
            <a:off x="7902030" y="1696129"/>
            <a:ext cx="1745930" cy="0"/>
          </a:xfrm>
          <a:prstGeom prst="line">
            <a:avLst/>
          </a:prstGeom>
          <a:ln>
            <a:solidFill>
              <a:srgbClr val="EB340D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52079" y="1217354"/>
            <a:ext cx="1392283" cy="456973"/>
          </a:xfrm>
          <a:prstGeom prst="rect">
            <a:avLst/>
          </a:prstGeom>
          <a:noFill/>
        </p:spPr>
        <p:txBody>
          <a:bodyPr wrap="none" lIns="102034" tIns="51017" rIns="102034" bIns="51017" rtlCol="0">
            <a:spAutoFit/>
          </a:bodyPr>
          <a:lstStyle/>
          <a:p>
            <a:r>
              <a:rPr lang="zh-CN" altLang="en-US" sz="2300" b="1" dirty="0">
                <a:latin typeface="+mj-ea"/>
                <a:ea typeface="+mj-ea"/>
              </a:rPr>
              <a:t>添加标题</a:t>
            </a:r>
            <a:endParaRPr lang="id-ID" sz="2300" b="1" dirty="0">
              <a:latin typeface="+mj-ea"/>
              <a:ea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52079" y="1772543"/>
            <a:ext cx="2094375" cy="831884"/>
          </a:xfrm>
          <a:prstGeom prst="rect">
            <a:avLst/>
          </a:prstGeom>
          <a:noFill/>
        </p:spPr>
        <p:txBody>
          <a:bodyPr wrap="square" lIns="102034" tIns="51017" rIns="102034" bIns="51017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latin typeface="+mj-ea"/>
                <a:ea typeface="+mj-ea"/>
              </a:rPr>
              <a:t>此处添加详细文本描述，建议与标题相关并符合整体语言风格，语言描述尽量简洁生动。</a:t>
            </a:r>
            <a:endParaRPr lang="en-US" sz="1100" b="1" dirty="0">
              <a:latin typeface="+mj-ea"/>
              <a:ea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307296" y="4144093"/>
            <a:ext cx="1392283" cy="456973"/>
          </a:xfrm>
          <a:prstGeom prst="rect">
            <a:avLst/>
          </a:prstGeom>
          <a:noFill/>
        </p:spPr>
        <p:txBody>
          <a:bodyPr wrap="none" lIns="102034" tIns="51017" rIns="102034" bIns="51017" rtlCol="0">
            <a:spAutoFit/>
          </a:bodyPr>
          <a:lstStyle/>
          <a:p>
            <a:r>
              <a:rPr lang="zh-CN" altLang="en-US" sz="2300" b="1" dirty="0">
                <a:latin typeface="+mj-ea"/>
                <a:ea typeface="+mj-ea"/>
              </a:rPr>
              <a:t>添加标题</a:t>
            </a:r>
            <a:endParaRPr lang="id-ID" sz="2300" b="1" dirty="0"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312944" y="1211211"/>
            <a:ext cx="1392283" cy="456973"/>
          </a:xfrm>
          <a:prstGeom prst="rect">
            <a:avLst/>
          </a:prstGeom>
          <a:noFill/>
        </p:spPr>
        <p:txBody>
          <a:bodyPr wrap="none" lIns="102034" tIns="51017" rIns="102034" bIns="51017" rtlCol="0">
            <a:spAutoFit/>
          </a:bodyPr>
          <a:lstStyle/>
          <a:p>
            <a:pPr algn="r"/>
            <a:r>
              <a:rPr lang="zh-CN" altLang="en-US" sz="2300" b="1" dirty="0">
                <a:latin typeface="+mj-ea"/>
                <a:ea typeface="+mj-ea"/>
              </a:rPr>
              <a:t>添加标题</a:t>
            </a:r>
            <a:endParaRPr lang="id-ID" sz="2300" b="1" dirty="0">
              <a:latin typeface="+mj-ea"/>
              <a:ea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280724" y="3767400"/>
            <a:ext cx="1392283" cy="456973"/>
          </a:xfrm>
          <a:prstGeom prst="rect">
            <a:avLst/>
          </a:prstGeom>
          <a:noFill/>
        </p:spPr>
        <p:txBody>
          <a:bodyPr wrap="none" lIns="102034" tIns="51017" rIns="102034" bIns="51017" rtlCol="0">
            <a:spAutoFit/>
          </a:bodyPr>
          <a:lstStyle/>
          <a:p>
            <a:pPr algn="r"/>
            <a:r>
              <a:rPr lang="zh-CN" altLang="en-US" sz="2300" b="1" dirty="0">
                <a:latin typeface="+mj-ea"/>
                <a:ea typeface="+mj-ea"/>
              </a:rPr>
              <a:t>添加标题</a:t>
            </a:r>
            <a:endParaRPr lang="id-ID" sz="2300" b="1" dirty="0">
              <a:latin typeface="+mj-ea"/>
              <a:ea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334433" y="4664961"/>
            <a:ext cx="2094375" cy="831884"/>
          </a:xfrm>
          <a:prstGeom prst="rect">
            <a:avLst/>
          </a:prstGeom>
          <a:noFill/>
        </p:spPr>
        <p:txBody>
          <a:bodyPr wrap="square" lIns="102034" tIns="51017" rIns="102034" bIns="51017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latin typeface="+mj-ea"/>
                <a:ea typeface="+mj-ea"/>
              </a:rPr>
              <a:t>此处添加详细文本描述，建议与标题相关并符合整体语言风格，语言描述尽量简洁生动。</a:t>
            </a:r>
            <a:endParaRPr lang="en-US" sz="1100" b="1" dirty="0">
              <a:latin typeface="+mj-ea"/>
              <a:ea typeface="+mj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618266" y="1730052"/>
            <a:ext cx="2094375" cy="831884"/>
          </a:xfrm>
          <a:prstGeom prst="rect">
            <a:avLst/>
          </a:prstGeom>
          <a:noFill/>
        </p:spPr>
        <p:txBody>
          <a:bodyPr wrap="square" lIns="102034" tIns="51017" rIns="102034" bIns="51017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>
                <a:latin typeface="+mj-ea"/>
                <a:ea typeface="+mj-ea"/>
              </a:rPr>
              <a:t>此处添加详细文本描述，建议与标题相关并符合整体语言风格，语言描述尽量简洁生动。</a:t>
            </a:r>
            <a:endParaRPr lang="en-US" sz="1100" b="1" dirty="0">
              <a:latin typeface="+mj-ea"/>
              <a:ea typeface="+mj-ea"/>
            </a:endParaRPr>
          </a:p>
        </p:txBody>
      </p:sp>
      <p:cxnSp>
        <p:nvCxnSpPr>
          <p:cNvPr id="34" name="Straight Connector 47"/>
          <p:cNvCxnSpPr/>
          <p:nvPr/>
        </p:nvCxnSpPr>
        <p:spPr>
          <a:xfrm>
            <a:off x="8012860" y="3998420"/>
            <a:ext cx="582887" cy="226429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48"/>
          <p:cNvCxnSpPr/>
          <p:nvPr/>
        </p:nvCxnSpPr>
        <p:spPr>
          <a:xfrm>
            <a:off x="8595746" y="4224849"/>
            <a:ext cx="2084722" cy="0"/>
          </a:xfrm>
          <a:prstGeom prst="line">
            <a:avLst/>
          </a:prstGeom>
          <a:ln>
            <a:solidFill>
              <a:srgbClr val="EB340D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20"/>
          <p:cNvGrpSpPr/>
          <p:nvPr/>
        </p:nvGrpSpPr>
        <p:grpSpPr>
          <a:xfrm>
            <a:off x="4280972" y="2048751"/>
            <a:ext cx="446569" cy="475896"/>
            <a:chOff x="7938" y="-1587"/>
            <a:chExt cx="1450975" cy="1547812"/>
          </a:xfrm>
          <a:solidFill>
            <a:srgbClr val="C00000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7938" y="-1587"/>
              <a:ext cx="1450975" cy="1547812"/>
            </a:xfrm>
            <a:custGeom>
              <a:avLst/>
              <a:gdLst>
                <a:gd name="T0" fmla="*/ 358 w 384"/>
                <a:gd name="T1" fmla="*/ 0 h 410"/>
                <a:gd name="T2" fmla="*/ 26 w 384"/>
                <a:gd name="T3" fmla="*/ 0 h 410"/>
                <a:gd name="T4" fmla="*/ 0 w 384"/>
                <a:gd name="T5" fmla="*/ 26 h 410"/>
                <a:gd name="T6" fmla="*/ 0 w 384"/>
                <a:gd name="T7" fmla="*/ 358 h 410"/>
                <a:gd name="T8" fmla="*/ 26 w 384"/>
                <a:gd name="T9" fmla="*/ 384 h 410"/>
                <a:gd name="T10" fmla="*/ 51 w 384"/>
                <a:gd name="T11" fmla="*/ 384 h 410"/>
                <a:gd name="T12" fmla="*/ 77 w 384"/>
                <a:gd name="T13" fmla="*/ 410 h 410"/>
                <a:gd name="T14" fmla="*/ 102 w 384"/>
                <a:gd name="T15" fmla="*/ 384 h 410"/>
                <a:gd name="T16" fmla="*/ 282 w 384"/>
                <a:gd name="T17" fmla="*/ 384 h 410"/>
                <a:gd name="T18" fmla="*/ 307 w 384"/>
                <a:gd name="T19" fmla="*/ 410 h 410"/>
                <a:gd name="T20" fmla="*/ 333 w 384"/>
                <a:gd name="T21" fmla="*/ 384 h 410"/>
                <a:gd name="T22" fmla="*/ 358 w 384"/>
                <a:gd name="T23" fmla="*/ 384 h 410"/>
                <a:gd name="T24" fmla="*/ 384 w 384"/>
                <a:gd name="T25" fmla="*/ 358 h 410"/>
                <a:gd name="T26" fmla="*/ 384 w 384"/>
                <a:gd name="T27" fmla="*/ 26 h 410"/>
                <a:gd name="T28" fmla="*/ 358 w 384"/>
                <a:gd name="T29" fmla="*/ 0 h 410"/>
                <a:gd name="T30" fmla="*/ 333 w 384"/>
                <a:gd name="T31" fmla="*/ 333 h 410"/>
                <a:gd name="T32" fmla="*/ 51 w 384"/>
                <a:gd name="T33" fmla="*/ 333 h 410"/>
                <a:gd name="T34" fmla="*/ 51 w 384"/>
                <a:gd name="T35" fmla="*/ 205 h 410"/>
                <a:gd name="T36" fmla="*/ 333 w 384"/>
                <a:gd name="T37" fmla="*/ 205 h 410"/>
                <a:gd name="T38" fmla="*/ 333 w 384"/>
                <a:gd name="T39" fmla="*/ 333 h 410"/>
                <a:gd name="T40" fmla="*/ 333 w 384"/>
                <a:gd name="T41" fmla="*/ 179 h 410"/>
                <a:gd name="T42" fmla="*/ 51 w 384"/>
                <a:gd name="T43" fmla="*/ 179 h 410"/>
                <a:gd name="T44" fmla="*/ 51 w 384"/>
                <a:gd name="T45" fmla="*/ 51 h 410"/>
                <a:gd name="T46" fmla="*/ 333 w 384"/>
                <a:gd name="T47" fmla="*/ 51 h 410"/>
                <a:gd name="T48" fmla="*/ 333 w 384"/>
                <a:gd name="T49" fmla="*/ 179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84" h="410">
                  <a:moveTo>
                    <a:pt x="358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372"/>
                    <a:pt x="12" y="384"/>
                    <a:pt x="26" y="384"/>
                  </a:cubicBezTo>
                  <a:cubicBezTo>
                    <a:pt x="51" y="384"/>
                    <a:pt x="51" y="384"/>
                    <a:pt x="51" y="384"/>
                  </a:cubicBezTo>
                  <a:cubicBezTo>
                    <a:pt x="51" y="398"/>
                    <a:pt x="63" y="410"/>
                    <a:pt x="77" y="410"/>
                  </a:cubicBezTo>
                  <a:cubicBezTo>
                    <a:pt x="91" y="410"/>
                    <a:pt x="102" y="398"/>
                    <a:pt x="102" y="384"/>
                  </a:cubicBezTo>
                  <a:cubicBezTo>
                    <a:pt x="282" y="384"/>
                    <a:pt x="282" y="384"/>
                    <a:pt x="282" y="384"/>
                  </a:cubicBezTo>
                  <a:cubicBezTo>
                    <a:pt x="282" y="398"/>
                    <a:pt x="293" y="410"/>
                    <a:pt x="307" y="410"/>
                  </a:cubicBezTo>
                  <a:cubicBezTo>
                    <a:pt x="321" y="410"/>
                    <a:pt x="333" y="398"/>
                    <a:pt x="333" y="384"/>
                  </a:cubicBezTo>
                  <a:cubicBezTo>
                    <a:pt x="358" y="384"/>
                    <a:pt x="358" y="384"/>
                    <a:pt x="358" y="384"/>
                  </a:cubicBezTo>
                  <a:cubicBezTo>
                    <a:pt x="372" y="384"/>
                    <a:pt x="384" y="372"/>
                    <a:pt x="384" y="358"/>
                  </a:cubicBezTo>
                  <a:cubicBezTo>
                    <a:pt x="384" y="26"/>
                    <a:pt x="384" y="26"/>
                    <a:pt x="384" y="26"/>
                  </a:cubicBezTo>
                  <a:cubicBezTo>
                    <a:pt x="384" y="12"/>
                    <a:pt x="372" y="0"/>
                    <a:pt x="358" y="0"/>
                  </a:cubicBezTo>
                  <a:close/>
                  <a:moveTo>
                    <a:pt x="333" y="333"/>
                  </a:moveTo>
                  <a:cubicBezTo>
                    <a:pt x="51" y="333"/>
                    <a:pt x="51" y="333"/>
                    <a:pt x="51" y="333"/>
                  </a:cubicBezTo>
                  <a:cubicBezTo>
                    <a:pt x="51" y="205"/>
                    <a:pt x="51" y="205"/>
                    <a:pt x="51" y="205"/>
                  </a:cubicBezTo>
                  <a:cubicBezTo>
                    <a:pt x="333" y="205"/>
                    <a:pt x="333" y="205"/>
                    <a:pt x="333" y="205"/>
                  </a:cubicBezTo>
                  <a:lnTo>
                    <a:pt x="333" y="333"/>
                  </a:lnTo>
                  <a:close/>
                  <a:moveTo>
                    <a:pt x="333" y="179"/>
                  </a:moveTo>
                  <a:cubicBezTo>
                    <a:pt x="51" y="179"/>
                    <a:pt x="51" y="179"/>
                    <a:pt x="51" y="179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333" y="51"/>
                    <a:pt x="333" y="51"/>
                    <a:pt x="333" y="51"/>
                  </a:cubicBezTo>
                  <a:lnTo>
                    <a:pt x="333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+mj-ea"/>
                <a:ea typeface="+mj-ea"/>
              </a:endParaRPr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300038" y="866775"/>
              <a:ext cx="868363" cy="290512"/>
            </a:xfrm>
            <a:custGeom>
              <a:avLst/>
              <a:gdLst>
                <a:gd name="T0" fmla="*/ 547 w 547"/>
                <a:gd name="T1" fmla="*/ 0 h 183"/>
                <a:gd name="T2" fmla="*/ 0 w 547"/>
                <a:gd name="T3" fmla="*/ 0 h 183"/>
                <a:gd name="T4" fmla="*/ 0 w 547"/>
                <a:gd name="T5" fmla="*/ 183 h 183"/>
                <a:gd name="T6" fmla="*/ 547 w 547"/>
                <a:gd name="T7" fmla="*/ 183 h 183"/>
                <a:gd name="T8" fmla="*/ 547 w 547"/>
                <a:gd name="T9" fmla="*/ 0 h 183"/>
                <a:gd name="T10" fmla="*/ 364 w 547"/>
                <a:gd name="T11" fmla="*/ 124 h 183"/>
                <a:gd name="T12" fmla="*/ 183 w 547"/>
                <a:gd name="T13" fmla="*/ 124 h 183"/>
                <a:gd name="T14" fmla="*/ 183 w 547"/>
                <a:gd name="T15" fmla="*/ 62 h 183"/>
                <a:gd name="T16" fmla="*/ 364 w 547"/>
                <a:gd name="T17" fmla="*/ 62 h 183"/>
                <a:gd name="T18" fmla="*/ 364 w 547"/>
                <a:gd name="T19" fmla="*/ 124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7" h="183">
                  <a:moveTo>
                    <a:pt x="54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547" y="183"/>
                  </a:lnTo>
                  <a:lnTo>
                    <a:pt x="547" y="0"/>
                  </a:lnTo>
                  <a:close/>
                  <a:moveTo>
                    <a:pt x="364" y="124"/>
                  </a:moveTo>
                  <a:lnTo>
                    <a:pt x="183" y="124"/>
                  </a:lnTo>
                  <a:lnTo>
                    <a:pt x="183" y="62"/>
                  </a:lnTo>
                  <a:lnTo>
                    <a:pt x="364" y="62"/>
                  </a:lnTo>
                  <a:lnTo>
                    <a:pt x="364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+mj-ea"/>
                <a:ea typeface="+mj-ea"/>
              </a:endParaRPr>
            </a:p>
          </p:txBody>
        </p:sp>
        <p:sp>
          <p:nvSpPr>
            <p:cNvPr id="39" name="Freeform 7"/>
            <p:cNvSpPr>
              <a:spLocks noEditPoints="1"/>
            </p:cNvSpPr>
            <p:nvPr/>
          </p:nvSpPr>
          <p:spPr bwMode="auto">
            <a:xfrm>
              <a:off x="300038" y="288925"/>
              <a:ext cx="868363" cy="290512"/>
            </a:xfrm>
            <a:custGeom>
              <a:avLst/>
              <a:gdLst>
                <a:gd name="T0" fmla="*/ 547 w 547"/>
                <a:gd name="T1" fmla="*/ 0 h 183"/>
                <a:gd name="T2" fmla="*/ 0 w 547"/>
                <a:gd name="T3" fmla="*/ 0 h 183"/>
                <a:gd name="T4" fmla="*/ 0 w 547"/>
                <a:gd name="T5" fmla="*/ 183 h 183"/>
                <a:gd name="T6" fmla="*/ 547 w 547"/>
                <a:gd name="T7" fmla="*/ 183 h 183"/>
                <a:gd name="T8" fmla="*/ 547 w 547"/>
                <a:gd name="T9" fmla="*/ 0 h 183"/>
                <a:gd name="T10" fmla="*/ 364 w 547"/>
                <a:gd name="T11" fmla="*/ 121 h 183"/>
                <a:gd name="T12" fmla="*/ 183 w 547"/>
                <a:gd name="T13" fmla="*/ 121 h 183"/>
                <a:gd name="T14" fmla="*/ 183 w 547"/>
                <a:gd name="T15" fmla="*/ 59 h 183"/>
                <a:gd name="T16" fmla="*/ 364 w 547"/>
                <a:gd name="T17" fmla="*/ 59 h 183"/>
                <a:gd name="T18" fmla="*/ 364 w 547"/>
                <a:gd name="T19" fmla="*/ 121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7" h="183">
                  <a:moveTo>
                    <a:pt x="54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547" y="183"/>
                  </a:lnTo>
                  <a:lnTo>
                    <a:pt x="547" y="0"/>
                  </a:lnTo>
                  <a:close/>
                  <a:moveTo>
                    <a:pt x="364" y="121"/>
                  </a:moveTo>
                  <a:lnTo>
                    <a:pt x="183" y="121"/>
                  </a:lnTo>
                  <a:lnTo>
                    <a:pt x="183" y="59"/>
                  </a:lnTo>
                  <a:lnTo>
                    <a:pt x="364" y="59"/>
                  </a:lnTo>
                  <a:lnTo>
                    <a:pt x="364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+mj-ea"/>
                <a:ea typeface="+mj-ea"/>
              </a:endParaRPr>
            </a:p>
          </p:txBody>
        </p:sp>
      </p:grpSp>
      <p:sp>
        <p:nvSpPr>
          <p:cNvPr id="40" name="Freeform 11"/>
          <p:cNvSpPr>
            <a:spLocks noEditPoints="1"/>
          </p:cNvSpPr>
          <p:nvPr/>
        </p:nvSpPr>
        <p:spPr bwMode="auto">
          <a:xfrm>
            <a:off x="6412488" y="2300653"/>
            <a:ext cx="395199" cy="449603"/>
          </a:xfrm>
          <a:custGeom>
            <a:avLst/>
            <a:gdLst>
              <a:gd name="T0" fmla="*/ 240 w 280"/>
              <a:gd name="T1" fmla="*/ 0 h 320"/>
              <a:gd name="T2" fmla="*/ 40 w 280"/>
              <a:gd name="T3" fmla="*/ 0 h 320"/>
              <a:gd name="T4" fmla="*/ 0 w 280"/>
              <a:gd name="T5" fmla="*/ 40 h 320"/>
              <a:gd name="T6" fmla="*/ 0 w 280"/>
              <a:gd name="T7" fmla="*/ 200 h 320"/>
              <a:gd name="T8" fmla="*/ 0 w 280"/>
              <a:gd name="T9" fmla="*/ 210 h 320"/>
              <a:gd name="T10" fmla="*/ 10 w 280"/>
              <a:gd name="T11" fmla="*/ 220 h 320"/>
              <a:gd name="T12" fmla="*/ 20 w 280"/>
              <a:gd name="T13" fmla="*/ 220 h 320"/>
              <a:gd name="T14" fmla="*/ 20 w 280"/>
              <a:gd name="T15" fmla="*/ 270 h 320"/>
              <a:gd name="T16" fmla="*/ 30 w 280"/>
              <a:gd name="T17" fmla="*/ 280 h 320"/>
              <a:gd name="T18" fmla="*/ 40 w 280"/>
              <a:gd name="T19" fmla="*/ 280 h 320"/>
              <a:gd name="T20" fmla="*/ 40 w 280"/>
              <a:gd name="T21" fmla="*/ 300 h 320"/>
              <a:gd name="T22" fmla="*/ 60 w 280"/>
              <a:gd name="T23" fmla="*/ 320 h 320"/>
              <a:gd name="T24" fmla="*/ 80 w 280"/>
              <a:gd name="T25" fmla="*/ 320 h 320"/>
              <a:gd name="T26" fmla="*/ 100 w 280"/>
              <a:gd name="T27" fmla="*/ 300 h 320"/>
              <a:gd name="T28" fmla="*/ 100 w 280"/>
              <a:gd name="T29" fmla="*/ 280 h 320"/>
              <a:gd name="T30" fmla="*/ 180 w 280"/>
              <a:gd name="T31" fmla="*/ 280 h 320"/>
              <a:gd name="T32" fmla="*/ 180 w 280"/>
              <a:gd name="T33" fmla="*/ 300 h 320"/>
              <a:gd name="T34" fmla="*/ 200 w 280"/>
              <a:gd name="T35" fmla="*/ 320 h 320"/>
              <a:gd name="T36" fmla="*/ 220 w 280"/>
              <a:gd name="T37" fmla="*/ 320 h 320"/>
              <a:gd name="T38" fmla="*/ 240 w 280"/>
              <a:gd name="T39" fmla="*/ 300 h 320"/>
              <a:gd name="T40" fmla="*/ 240 w 280"/>
              <a:gd name="T41" fmla="*/ 280 h 320"/>
              <a:gd name="T42" fmla="*/ 250 w 280"/>
              <a:gd name="T43" fmla="*/ 280 h 320"/>
              <a:gd name="T44" fmla="*/ 260 w 280"/>
              <a:gd name="T45" fmla="*/ 270 h 320"/>
              <a:gd name="T46" fmla="*/ 260 w 280"/>
              <a:gd name="T47" fmla="*/ 220 h 320"/>
              <a:gd name="T48" fmla="*/ 270 w 280"/>
              <a:gd name="T49" fmla="*/ 220 h 320"/>
              <a:gd name="T50" fmla="*/ 280 w 280"/>
              <a:gd name="T51" fmla="*/ 210 h 320"/>
              <a:gd name="T52" fmla="*/ 280 w 280"/>
              <a:gd name="T53" fmla="*/ 200 h 320"/>
              <a:gd name="T54" fmla="*/ 280 w 280"/>
              <a:gd name="T55" fmla="*/ 40 h 320"/>
              <a:gd name="T56" fmla="*/ 240 w 280"/>
              <a:gd name="T57" fmla="*/ 0 h 320"/>
              <a:gd name="T58" fmla="*/ 200 w 280"/>
              <a:gd name="T59" fmla="*/ 80 h 320"/>
              <a:gd name="T60" fmla="*/ 220 w 280"/>
              <a:gd name="T61" fmla="*/ 100 h 320"/>
              <a:gd name="T62" fmla="*/ 220 w 280"/>
              <a:gd name="T63" fmla="*/ 140 h 320"/>
              <a:gd name="T64" fmla="*/ 60 w 280"/>
              <a:gd name="T65" fmla="*/ 140 h 320"/>
              <a:gd name="T66" fmla="*/ 60 w 280"/>
              <a:gd name="T67" fmla="*/ 100 h 320"/>
              <a:gd name="T68" fmla="*/ 80 w 280"/>
              <a:gd name="T69" fmla="*/ 80 h 320"/>
              <a:gd name="T70" fmla="*/ 200 w 280"/>
              <a:gd name="T71" fmla="*/ 80 h 320"/>
              <a:gd name="T72" fmla="*/ 80 w 280"/>
              <a:gd name="T73" fmla="*/ 240 h 320"/>
              <a:gd name="T74" fmla="*/ 60 w 280"/>
              <a:gd name="T75" fmla="*/ 240 h 320"/>
              <a:gd name="T76" fmla="*/ 40 w 280"/>
              <a:gd name="T77" fmla="*/ 220 h 320"/>
              <a:gd name="T78" fmla="*/ 60 w 280"/>
              <a:gd name="T79" fmla="*/ 200 h 320"/>
              <a:gd name="T80" fmla="*/ 80 w 280"/>
              <a:gd name="T81" fmla="*/ 200 h 320"/>
              <a:gd name="T82" fmla="*/ 100 w 280"/>
              <a:gd name="T83" fmla="*/ 220 h 320"/>
              <a:gd name="T84" fmla="*/ 80 w 280"/>
              <a:gd name="T85" fmla="*/ 240 h 320"/>
              <a:gd name="T86" fmla="*/ 220 w 280"/>
              <a:gd name="T87" fmla="*/ 240 h 320"/>
              <a:gd name="T88" fmla="*/ 200 w 280"/>
              <a:gd name="T89" fmla="*/ 240 h 320"/>
              <a:gd name="T90" fmla="*/ 180 w 280"/>
              <a:gd name="T91" fmla="*/ 220 h 320"/>
              <a:gd name="T92" fmla="*/ 200 w 280"/>
              <a:gd name="T93" fmla="*/ 200 h 320"/>
              <a:gd name="T94" fmla="*/ 220 w 280"/>
              <a:gd name="T95" fmla="*/ 200 h 320"/>
              <a:gd name="T96" fmla="*/ 240 w 280"/>
              <a:gd name="T97" fmla="*/ 220 h 320"/>
              <a:gd name="T98" fmla="*/ 220 w 280"/>
              <a:gd name="T99" fmla="*/ 24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80" h="320">
                <a:moveTo>
                  <a:pt x="24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00"/>
                  <a:pt x="0" y="200"/>
                  <a:pt x="0" y="200"/>
                </a:cubicBezTo>
                <a:cubicBezTo>
                  <a:pt x="0" y="210"/>
                  <a:pt x="0" y="210"/>
                  <a:pt x="0" y="210"/>
                </a:cubicBezTo>
                <a:cubicBezTo>
                  <a:pt x="0" y="216"/>
                  <a:pt x="4" y="220"/>
                  <a:pt x="10" y="220"/>
                </a:cubicBezTo>
                <a:cubicBezTo>
                  <a:pt x="20" y="220"/>
                  <a:pt x="20" y="220"/>
                  <a:pt x="20" y="220"/>
                </a:cubicBezTo>
                <a:cubicBezTo>
                  <a:pt x="20" y="270"/>
                  <a:pt x="20" y="270"/>
                  <a:pt x="20" y="270"/>
                </a:cubicBezTo>
                <a:cubicBezTo>
                  <a:pt x="20" y="276"/>
                  <a:pt x="24" y="280"/>
                  <a:pt x="30" y="280"/>
                </a:cubicBezTo>
                <a:cubicBezTo>
                  <a:pt x="40" y="280"/>
                  <a:pt x="40" y="280"/>
                  <a:pt x="40" y="280"/>
                </a:cubicBezTo>
                <a:cubicBezTo>
                  <a:pt x="40" y="300"/>
                  <a:pt x="40" y="300"/>
                  <a:pt x="40" y="300"/>
                </a:cubicBezTo>
                <a:cubicBezTo>
                  <a:pt x="40" y="311"/>
                  <a:pt x="49" y="320"/>
                  <a:pt x="60" y="320"/>
                </a:cubicBezTo>
                <a:cubicBezTo>
                  <a:pt x="80" y="320"/>
                  <a:pt x="80" y="320"/>
                  <a:pt x="80" y="320"/>
                </a:cubicBezTo>
                <a:cubicBezTo>
                  <a:pt x="91" y="320"/>
                  <a:pt x="100" y="311"/>
                  <a:pt x="100" y="300"/>
                </a:cubicBezTo>
                <a:cubicBezTo>
                  <a:pt x="100" y="280"/>
                  <a:pt x="100" y="280"/>
                  <a:pt x="100" y="280"/>
                </a:cubicBezTo>
                <a:cubicBezTo>
                  <a:pt x="180" y="280"/>
                  <a:pt x="180" y="280"/>
                  <a:pt x="180" y="280"/>
                </a:cubicBezTo>
                <a:cubicBezTo>
                  <a:pt x="180" y="300"/>
                  <a:pt x="180" y="300"/>
                  <a:pt x="180" y="300"/>
                </a:cubicBezTo>
                <a:cubicBezTo>
                  <a:pt x="180" y="311"/>
                  <a:pt x="189" y="320"/>
                  <a:pt x="200" y="320"/>
                </a:cubicBezTo>
                <a:cubicBezTo>
                  <a:pt x="220" y="320"/>
                  <a:pt x="220" y="320"/>
                  <a:pt x="220" y="320"/>
                </a:cubicBezTo>
                <a:cubicBezTo>
                  <a:pt x="231" y="320"/>
                  <a:pt x="240" y="311"/>
                  <a:pt x="240" y="300"/>
                </a:cubicBezTo>
                <a:cubicBezTo>
                  <a:pt x="240" y="280"/>
                  <a:pt x="240" y="280"/>
                  <a:pt x="240" y="280"/>
                </a:cubicBezTo>
                <a:cubicBezTo>
                  <a:pt x="250" y="280"/>
                  <a:pt x="250" y="280"/>
                  <a:pt x="250" y="280"/>
                </a:cubicBezTo>
                <a:cubicBezTo>
                  <a:pt x="256" y="280"/>
                  <a:pt x="260" y="276"/>
                  <a:pt x="260" y="270"/>
                </a:cubicBezTo>
                <a:cubicBezTo>
                  <a:pt x="260" y="220"/>
                  <a:pt x="260" y="220"/>
                  <a:pt x="260" y="220"/>
                </a:cubicBezTo>
                <a:cubicBezTo>
                  <a:pt x="270" y="220"/>
                  <a:pt x="270" y="220"/>
                  <a:pt x="270" y="220"/>
                </a:cubicBezTo>
                <a:cubicBezTo>
                  <a:pt x="276" y="220"/>
                  <a:pt x="280" y="216"/>
                  <a:pt x="280" y="210"/>
                </a:cubicBezTo>
                <a:cubicBezTo>
                  <a:pt x="280" y="200"/>
                  <a:pt x="280" y="200"/>
                  <a:pt x="280" y="200"/>
                </a:cubicBezTo>
                <a:cubicBezTo>
                  <a:pt x="280" y="40"/>
                  <a:pt x="280" y="40"/>
                  <a:pt x="280" y="40"/>
                </a:cubicBezTo>
                <a:cubicBezTo>
                  <a:pt x="280" y="18"/>
                  <a:pt x="262" y="0"/>
                  <a:pt x="240" y="0"/>
                </a:cubicBezTo>
                <a:close/>
                <a:moveTo>
                  <a:pt x="200" y="80"/>
                </a:moveTo>
                <a:cubicBezTo>
                  <a:pt x="211" y="80"/>
                  <a:pt x="220" y="89"/>
                  <a:pt x="220" y="100"/>
                </a:cubicBezTo>
                <a:cubicBezTo>
                  <a:pt x="220" y="140"/>
                  <a:pt x="220" y="140"/>
                  <a:pt x="220" y="140"/>
                </a:cubicBezTo>
                <a:cubicBezTo>
                  <a:pt x="60" y="140"/>
                  <a:pt x="60" y="140"/>
                  <a:pt x="60" y="14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60" y="89"/>
                  <a:pt x="69" y="80"/>
                  <a:pt x="80" y="80"/>
                </a:cubicBezTo>
                <a:lnTo>
                  <a:pt x="200" y="80"/>
                </a:lnTo>
                <a:close/>
                <a:moveTo>
                  <a:pt x="80" y="240"/>
                </a:moveTo>
                <a:cubicBezTo>
                  <a:pt x="60" y="240"/>
                  <a:pt x="60" y="240"/>
                  <a:pt x="60" y="240"/>
                </a:cubicBezTo>
                <a:cubicBezTo>
                  <a:pt x="49" y="240"/>
                  <a:pt x="40" y="231"/>
                  <a:pt x="40" y="220"/>
                </a:cubicBezTo>
                <a:cubicBezTo>
                  <a:pt x="40" y="209"/>
                  <a:pt x="49" y="200"/>
                  <a:pt x="60" y="200"/>
                </a:cubicBezTo>
                <a:cubicBezTo>
                  <a:pt x="80" y="200"/>
                  <a:pt x="80" y="200"/>
                  <a:pt x="80" y="200"/>
                </a:cubicBezTo>
                <a:cubicBezTo>
                  <a:pt x="91" y="200"/>
                  <a:pt x="100" y="209"/>
                  <a:pt x="100" y="220"/>
                </a:cubicBezTo>
                <a:cubicBezTo>
                  <a:pt x="100" y="231"/>
                  <a:pt x="91" y="240"/>
                  <a:pt x="80" y="240"/>
                </a:cubicBezTo>
                <a:close/>
                <a:moveTo>
                  <a:pt x="220" y="240"/>
                </a:moveTo>
                <a:cubicBezTo>
                  <a:pt x="200" y="240"/>
                  <a:pt x="200" y="240"/>
                  <a:pt x="200" y="240"/>
                </a:cubicBezTo>
                <a:cubicBezTo>
                  <a:pt x="189" y="240"/>
                  <a:pt x="180" y="231"/>
                  <a:pt x="180" y="220"/>
                </a:cubicBezTo>
                <a:cubicBezTo>
                  <a:pt x="180" y="209"/>
                  <a:pt x="189" y="200"/>
                  <a:pt x="200" y="200"/>
                </a:cubicBezTo>
                <a:cubicBezTo>
                  <a:pt x="220" y="200"/>
                  <a:pt x="220" y="200"/>
                  <a:pt x="220" y="200"/>
                </a:cubicBezTo>
                <a:cubicBezTo>
                  <a:pt x="231" y="200"/>
                  <a:pt x="240" y="209"/>
                  <a:pt x="240" y="220"/>
                </a:cubicBezTo>
                <a:cubicBezTo>
                  <a:pt x="240" y="231"/>
                  <a:pt x="231" y="240"/>
                  <a:pt x="220" y="240"/>
                </a:cubicBezTo>
                <a:close/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102034" tIns="51017" rIns="102034" bIns="51017" numCol="1" anchor="t" anchorCtr="0" compatLnSpc="1"/>
          <a:lstStyle/>
          <a:p>
            <a:endParaRPr lang="id-ID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1" name="Group 59"/>
          <p:cNvGrpSpPr/>
          <p:nvPr/>
        </p:nvGrpSpPr>
        <p:grpSpPr>
          <a:xfrm>
            <a:off x="6756110" y="4544922"/>
            <a:ext cx="575232" cy="599239"/>
            <a:chOff x="-251803" y="2267153"/>
            <a:chExt cx="2078037" cy="2166938"/>
          </a:xfrm>
          <a:solidFill>
            <a:srgbClr val="EB340D"/>
          </a:solidFill>
        </p:grpSpPr>
        <p:sp>
          <p:nvSpPr>
            <p:cNvPr id="42" name="Freeform 22"/>
            <p:cNvSpPr/>
            <p:nvPr/>
          </p:nvSpPr>
          <p:spPr bwMode="auto">
            <a:xfrm>
              <a:off x="57759" y="2267153"/>
              <a:ext cx="1768475" cy="1522413"/>
            </a:xfrm>
            <a:custGeom>
              <a:avLst/>
              <a:gdLst>
                <a:gd name="T0" fmla="*/ 432 w 469"/>
                <a:gd name="T1" fmla="*/ 0 h 404"/>
                <a:gd name="T2" fmla="*/ 0 w 469"/>
                <a:gd name="T3" fmla="*/ 0 h 404"/>
                <a:gd name="T4" fmla="*/ 147 w 469"/>
                <a:gd name="T5" fmla="*/ 73 h 404"/>
                <a:gd name="T6" fmla="*/ 395 w 469"/>
                <a:gd name="T7" fmla="*/ 73 h 404"/>
                <a:gd name="T8" fmla="*/ 395 w 469"/>
                <a:gd name="T9" fmla="*/ 110 h 404"/>
                <a:gd name="T10" fmla="*/ 220 w 469"/>
                <a:gd name="T11" fmla="*/ 110 h 404"/>
                <a:gd name="T12" fmla="*/ 269 w 469"/>
                <a:gd name="T13" fmla="*/ 134 h 404"/>
                <a:gd name="T14" fmla="*/ 314 w 469"/>
                <a:gd name="T15" fmla="*/ 184 h 404"/>
                <a:gd name="T16" fmla="*/ 395 w 469"/>
                <a:gd name="T17" fmla="*/ 184 h 404"/>
                <a:gd name="T18" fmla="*/ 395 w 469"/>
                <a:gd name="T19" fmla="*/ 220 h 404"/>
                <a:gd name="T20" fmla="*/ 322 w 469"/>
                <a:gd name="T21" fmla="*/ 220 h 404"/>
                <a:gd name="T22" fmla="*/ 322 w 469"/>
                <a:gd name="T23" fmla="*/ 404 h 404"/>
                <a:gd name="T24" fmla="*/ 432 w 469"/>
                <a:gd name="T25" fmla="*/ 404 h 404"/>
                <a:gd name="T26" fmla="*/ 469 w 469"/>
                <a:gd name="T27" fmla="*/ 367 h 404"/>
                <a:gd name="T28" fmla="*/ 469 w 469"/>
                <a:gd name="T29" fmla="*/ 37 h 404"/>
                <a:gd name="T30" fmla="*/ 432 w 469"/>
                <a:gd name="T31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9" h="404">
                  <a:moveTo>
                    <a:pt x="4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47" y="73"/>
                    <a:pt x="147" y="73"/>
                    <a:pt x="147" y="73"/>
                  </a:cubicBezTo>
                  <a:cubicBezTo>
                    <a:pt x="395" y="73"/>
                    <a:pt x="395" y="73"/>
                    <a:pt x="395" y="73"/>
                  </a:cubicBezTo>
                  <a:cubicBezTo>
                    <a:pt x="395" y="110"/>
                    <a:pt x="395" y="110"/>
                    <a:pt x="395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69" y="134"/>
                    <a:pt x="269" y="134"/>
                    <a:pt x="269" y="134"/>
                  </a:cubicBezTo>
                  <a:cubicBezTo>
                    <a:pt x="288" y="144"/>
                    <a:pt x="304" y="163"/>
                    <a:pt x="314" y="184"/>
                  </a:cubicBezTo>
                  <a:cubicBezTo>
                    <a:pt x="395" y="184"/>
                    <a:pt x="395" y="184"/>
                    <a:pt x="395" y="184"/>
                  </a:cubicBezTo>
                  <a:cubicBezTo>
                    <a:pt x="395" y="220"/>
                    <a:pt x="395" y="220"/>
                    <a:pt x="395" y="220"/>
                  </a:cubicBezTo>
                  <a:cubicBezTo>
                    <a:pt x="322" y="220"/>
                    <a:pt x="322" y="220"/>
                    <a:pt x="322" y="220"/>
                  </a:cubicBezTo>
                  <a:cubicBezTo>
                    <a:pt x="322" y="404"/>
                    <a:pt x="322" y="404"/>
                    <a:pt x="322" y="404"/>
                  </a:cubicBezTo>
                  <a:cubicBezTo>
                    <a:pt x="432" y="404"/>
                    <a:pt x="432" y="404"/>
                    <a:pt x="432" y="404"/>
                  </a:cubicBezTo>
                  <a:cubicBezTo>
                    <a:pt x="452" y="404"/>
                    <a:pt x="469" y="387"/>
                    <a:pt x="469" y="367"/>
                  </a:cubicBezTo>
                  <a:cubicBezTo>
                    <a:pt x="469" y="37"/>
                    <a:pt x="469" y="37"/>
                    <a:pt x="469" y="37"/>
                  </a:cubicBezTo>
                  <a:cubicBezTo>
                    <a:pt x="469" y="17"/>
                    <a:pt x="452" y="0"/>
                    <a:pt x="4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3" name="Freeform 23"/>
            <p:cNvSpPr>
              <a:spLocks noEditPoints="1"/>
            </p:cNvSpPr>
            <p:nvPr/>
          </p:nvSpPr>
          <p:spPr bwMode="auto">
            <a:xfrm>
              <a:off x="-251803" y="2314778"/>
              <a:ext cx="1384300" cy="2119313"/>
            </a:xfrm>
            <a:custGeom>
              <a:avLst/>
              <a:gdLst>
                <a:gd name="T0" fmla="*/ 334 w 367"/>
                <a:gd name="T1" fmla="*/ 154 h 562"/>
                <a:gd name="T2" fmla="*/ 33 w 367"/>
                <a:gd name="T3" fmla="*/ 3 h 562"/>
                <a:gd name="T4" fmla="*/ 20 w 367"/>
                <a:gd name="T5" fmla="*/ 0 h 562"/>
                <a:gd name="T6" fmla="*/ 0 w 367"/>
                <a:gd name="T7" fmla="*/ 24 h 562"/>
                <a:gd name="T8" fmla="*/ 0 w 367"/>
                <a:gd name="T9" fmla="*/ 354 h 562"/>
                <a:gd name="T10" fmla="*/ 33 w 367"/>
                <a:gd name="T11" fmla="*/ 407 h 562"/>
                <a:gd name="T12" fmla="*/ 334 w 367"/>
                <a:gd name="T13" fmla="*/ 558 h 562"/>
                <a:gd name="T14" fmla="*/ 348 w 367"/>
                <a:gd name="T15" fmla="*/ 562 h 562"/>
                <a:gd name="T16" fmla="*/ 367 w 367"/>
                <a:gd name="T17" fmla="*/ 538 h 562"/>
                <a:gd name="T18" fmla="*/ 367 w 367"/>
                <a:gd name="T19" fmla="*/ 207 h 562"/>
                <a:gd name="T20" fmla="*/ 334 w 367"/>
                <a:gd name="T21" fmla="*/ 154 h 562"/>
                <a:gd name="T22" fmla="*/ 257 w 367"/>
                <a:gd name="T23" fmla="*/ 391 h 562"/>
                <a:gd name="T24" fmla="*/ 220 w 367"/>
                <a:gd name="T25" fmla="*/ 336 h 562"/>
                <a:gd name="T26" fmla="*/ 257 w 367"/>
                <a:gd name="T27" fmla="*/ 281 h 562"/>
                <a:gd name="T28" fmla="*/ 294 w 367"/>
                <a:gd name="T29" fmla="*/ 336 h 562"/>
                <a:gd name="T30" fmla="*/ 257 w 367"/>
                <a:gd name="T31" fmla="*/ 39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7" h="562">
                  <a:moveTo>
                    <a:pt x="334" y="154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28" y="1"/>
                    <a:pt x="24" y="0"/>
                    <a:pt x="20" y="0"/>
                  </a:cubicBezTo>
                  <a:cubicBezTo>
                    <a:pt x="8" y="0"/>
                    <a:pt x="0" y="9"/>
                    <a:pt x="0" y="24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74"/>
                    <a:pt x="15" y="398"/>
                    <a:pt x="33" y="407"/>
                  </a:cubicBezTo>
                  <a:cubicBezTo>
                    <a:pt x="334" y="558"/>
                    <a:pt x="334" y="558"/>
                    <a:pt x="334" y="558"/>
                  </a:cubicBezTo>
                  <a:cubicBezTo>
                    <a:pt x="339" y="560"/>
                    <a:pt x="344" y="562"/>
                    <a:pt x="348" y="562"/>
                  </a:cubicBezTo>
                  <a:cubicBezTo>
                    <a:pt x="359" y="562"/>
                    <a:pt x="367" y="553"/>
                    <a:pt x="367" y="538"/>
                  </a:cubicBezTo>
                  <a:cubicBezTo>
                    <a:pt x="367" y="207"/>
                    <a:pt x="367" y="207"/>
                    <a:pt x="367" y="207"/>
                  </a:cubicBezTo>
                  <a:cubicBezTo>
                    <a:pt x="367" y="187"/>
                    <a:pt x="352" y="163"/>
                    <a:pt x="334" y="154"/>
                  </a:cubicBezTo>
                  <a:close/>
                  <a:moveTo>
                    <a:pt x="257" y="391"/>
                  </a:moveTo>
                  <a:cubicBezTo>
                    <a:pt x="237" y="391"/>
                    <a:pt x="220" y="366"/>
                    <a:pt x="220" y="336"/>
                  </a:cubicBezTo>
                  <a:cubicBezTo>
                    <a:pt x="220" y="305"/>
                    <a:pt x="237" y="281"/>
                    <a:pt x="257" y="281"/>
                  </a:cubicBezTo>
                  <a:cubicBezTo>
                    <a:pt x="277" y="281"/>
                    <a:pt x="294" y="305"/>
                    <a:pt x="294" y="336"/>
                  </a:cubicBezTo>
                  <a:cubicBezTo>
                    <a:pt x="294" y="366"/>
                    <a:pt x="277" y="391"/>
                    <a:pt x="257" y="3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4" name="Group 97"/>
          <p:cNvGrpSpPr/>
          <p:nvPr/>
        </p:nvGrpSpPr>
        <p:grpSpPr>
          <a:xfrm>
            <a:off x="4475703" y="4281778"/>
            <a:ext cx="464315" cy="327058"/>
            <a:chOff x="3175" y="1588"/>
            <a:chExt cx="1184276" cy="835025"/>
          </a:xfrm>
          <a:solidFill>
            <a:srgbClr val="EB340D"/>
          </a:solidFill>
        </p:grpSpPr>
        <p:sp>
          <p:nvSpPr>
            <p:cNvPr id="45" name="Freeform 27"/>
            <p:cNvSpPr/>
            <p:nvPr/>
          </p:nvSpPr>
          <p:spPr bwMode="auto">
            <a:xfrm>
              <a:off x="3175" y="1588"/>
              <a:ext cx="833438" cy="835025"/>
            </a:xfrm>
            <a:custGeom>
              <a:avLst/>
              <a:gdLst>
                <a:gd name="T0" fmla="*/ 200 w 220"/>
                <a:gd name="T1" fmla="*/ 0 h 220"/>
                <a:gd name="T2" fmla="*/ 20 w 220"/>
                <a:gd name="T3" fmla="*/ 0 h 220"/>
                <a:gd name="T4" fmla="*/ 0 w 220"/>
                <a:gd name="T5" fmla="*/ 20 h 220"/>
                <a:gd name="T6" fmla="*/ 0 w 220"/>
                <a:gd name="T7" fmla="*/ 200 h 220"/>
                <a:gd name="T8" fmla="*/ 20 w 220"/>
                <a:gd name="T9" fmla="*/ 220 h 220"/>
                <a:gd name="T10" fmla="*/ 200 w 220"/>
                <a:gd name="T11" fmla="*/ 220 h 220"/>
                <a:gd name="T12" fmla="*/ 220 w 220"/>
                <a:gd name="T13" fmla="*/ 200 h 220"/>
                <a:gd name="T14" fmla="*/ 220 w 220"/>
                <a:gd name="T15" fmla="*/ 20 h 220"/>
                <a:gd name="T16" fmla="*/ 200 w 220"/>
                <a:gd name="T17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0" h="220">
                  <a:moveTo>
                    <a:pt x="20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11"/>
                    <a:pt x="9" y="220"/>
                    <a:pt x="20" y="220"/>
                  </a:cubicBezTo>
                  <a:cubicBezTo>
                    <a:pt x="200" y="220"/>
                    <a:pt x="200" y="220"/>
                    <a:pt x="200" y="220"/>
                  </a:cubicBezTo>
                  <a:cubicBezTo>
                    <a:pt x="211" y="220"/>
                    <a:pt x="220" y="211"/>
                    <a:pt x="220" y="200"/>
                  </a:cubicBezTo>
                  <a:cubicBezTo>
                    <a:pt x="220" y="20"/>
                    <a:pt x="220" y="20"/>
                    <a:pt x="220" y="20"/>
                  </a:cubicBez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+mj-ea"/>
                <a:ea typeface="+mj-ea"/>
              </a:endParaRPr>
            </a:p>
          </p:txBody>
        </p:sp>
        <p:sp>
          <p:nvSpPr>
            <p:cNvPr id="46" name="Freeform 28"/>
            <p:cNvSpPr/>
            <p:nvPr/>
          </p:nvSpPr>
          <p:spPr bwMode="auto">
            <a:xfrm>
              <a:off x="884238" y="111126"/>
              <a:ext cx="303213" cy="612775"/>
            </a:xfrm>
            <a:custGeom>
              <a:avLst/>
              <a:gdLst>
                <a:gd name="T0" fmla="*/ 63 w 80"/>
                <a:gd name="T1" fmla="*/ 5 h 161"/>
                <a:gd name="T2" fmla="*/ 26 w 80"/>
                <a:gd name="T3" fmla="*/ 28 h 161"/>
                <a:gd name="T4" fmla="*/ 0 w 80"/>
                <a:gd name="T5" fmla="*/ 43 h 161"/>
                <a:gd name="T6" fmla="*/ 0 w 80"/>
                <a:gd name="T7" fmla="*/ 118 h 161"/>
                <a:gd name="T8" fmla="*/ 26 w 80"/>
                <a:gd name="T9" fmla="*/ 134 h 161"/>
                <a:gd name="T10" fmla="*/ 63 w 80"/>
                <a:gd name="T11" fmla="*/ 156 h 161"/>
                <a:gd name="T12" fmla="*/ 80 w 80"/>
                <a:gd name="T13" fmla="*/ 146 h 161"/>
                <a:gd name="T14" fmla="*/ 80 w 80"/>
                <a:gd name="T15" fmla="*/ 15 h 161"/>
                <a:gd name="T16" fmla="*/ 63 w 80"/>
                <a:gd name="T17" fmla="*/ 5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61">
                  <a:moveTo>
                    <a:pt x="63" y="5"/>
                  </a:moveTo>
                  <a:cubicBezTo>
                    <a:pt x="26" y="28"/>
                    <a:pt x="26" y="28"/>
                    <a:pt x="26" y="28"/>
                  </a:cubicBezTo>
                  <a:cubicBezTo>
                    <a:pt x="18" y="32"/>
                    <a:pt x="8" y="38"/>
                    <a:pt x="0" y="43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8" y="123"/>
                    <a:pt x="18" y="129"/>
                    <a:pt x="26" y="134"/>
                  </a:cubicBezTo>
                  <a:cubicBezTo>
                    <a:pt x="63" y="156"/>
                    <a:pt x="63" y="156"/>
                    <a:pt x="63" y="156"/>
                  </a:cubicBezTo>
                  <a:cubicBezTo>
                    <a:pt x="72" y="161"/>
                    <a:pt x="80" y="157"/>
                    <a:pt x="80" y="146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4"/>
                    <a:pt x="72" y="0"/>
                    <a:pt x="6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0"/>
                            </p:stCondLst>
                            <p:childTnLst>
                              <p:par>
                                <p:cTn id="7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0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0"/>
                            </p:stCondLst>
                            <p:childTnLst>
                              <p:par>
                                <p:cTn id="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500"/>
                            </p:stCondLst>
                            <p:childTnLst>
                              <p:par>
                                <p:cTn id="9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60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500"/>
                            </p:stCondLst>
                            <p:childTnLst>
                              <p:par>
                                <p:cTn id="10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000"/>
                            </p:stCondLst>
                            <p:childTnLst>
                              <p:par>
                                <p:cTn id="1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5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80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5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9000"/>
                            </p:stCondLst>
                            <p:childTnLst>
                              <p:par>
                                <p:cTn id="1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0" grpId="1" animBg="1"/>
      <p:bldP spid="11" grpId="0" animBg="1"/>
      <p:bldP spid="12" grpId="0" animBg="1"/>
      <p:bldP spid="13" grpId="0" animBg="1"/>
      <p:bldP spid="13" grpId="1" animBg="1"/>
      <p:bldP spid="14" grpId="0" animBg="1"/>
      <p:bldP spid="15" grpId="0" animBg="1"/>
      <p:bldP spid="16" grpId="0" animBg="1"/>
      <p:bldP spid="16" grpId="1" animBg="1"/>
      <p:bldP spid="17" grpId="0" animBg="1"/>
      <p:bldP spid="18" grpId="0" animBg="1"/>
      <p:bldP spid="19" grpId="0" animBg="1"/>
      <p:bldP spid="19" grpId="1" animBg="1"/>
      <p:bldP spid="20" grpId="0" animBg="1"/>
      <p:bldP spid="27" grpId="0"/>
      <p:bldP spid="28" grpId="0"/>
      <p:bldP spid="29" grpId="0"/>
      <p:bldP spid="30" grpId="0"/>
      <p:bldP spid="31" grpId="0"/>
      <p:bldP spid="32" grpId="0"/>
      <p:bldP spid="33" grpId="0"/>
      <p:bldP spid="4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网线"/>
          <p:cNvGrpSpPr/>
          <p:nvPr/>
        </p:nvGrpSpPr>
        <p:grpSpPr bwMode="auto">
          <a:xfrm>
            <a:off x="791296" y="1508787"/>
            <a:ext cx="4218563" cy="4438716"/>
            <a:chOff x="1937437" y="1332541"/>
            <a:chExt cx="3986578" cy="4192919"/>
          </a:xfrm>
        </p:grpSpPr>
        <p:sp>
          <p:nvSpPr>
            <p:cNvPr id="9" name="Line 16"/>
            <p:cNvSpPr>
              <a:spLocks noChangeShapeType="1"/>
            </p:cNvSpPr>
            <p:nvPr/>
          </p:nvSpPr>
          <p:spPr bwMode="gray">
            <a:xfrm>
              <a:off x="1937437" y="3430588"/>
              <a:ext cx="3986578" cy="0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" name="Line 17"/>
            <p:cNvSpPr>
              <a:spLocks noChangeShapeType="1"/>
            </p:cNvSpPr>
            <p:nvPr/>
          </p:nvSpPr>
          <p:spPr bwMode="gray">
            <a:xfrm>
              <a:off x="3931520" y="1332541"/>
              <a:ext cx="0" cy="4192919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gray">
            <a:xfrm>
              <a:off x="2332760" y="1808648"/>
              <a:ext cx="3192756" cy="3216899"/>
            </a:xfrm>
            <a:prstGeom prst="ellipse">
              <a:avLst/>
            </a:prstGeom>
            <a:noFill/>
            <a:ln w="9525">
              <a:solidFill>
                <a:srgbClr val="B2B2B2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alpha val="64999"/>
                    </a:scheme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" name="Oval 15"/>
            <p:cNvSpPr>
              <a:spLocks noChangeArrowheads="1"/>
            </p:cNvSpPr>
            <p:nvPr/>
          </p:nvSpPr>
          <p:spPr bwMode="auto">
            <a:xfrm>
              <a:off x="2135892" y="1600749"/>
              <a:ext cx="3608719" cy="3643808"/>
            </a:xfrm>
            <a:prstGeom prst="ellipse">
              <a:avLst/>
            </a:prstGeom>
            <a:noFill/>
            <a:ln w="19050">
              <a:solidFill>
                <a:srgbClr val="B2B2B2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标题"/>
          <p:cNvGrpSpPr/>
          <p:nvPr/>
        </p:nvGrpSpPr>
        <p:grpSpPr bwMode="auto">
          <a:xfrm>
            <a:off x="1479364" y="2308619"/>
            <a:ext cx="2823944" cy="2880341"/>
            <a:chOff x="579" y="1589"/>
            <a:chExt cx="1358" cy="1358"/>
          </a:xfrm>
          <a:solidFill>
            <a:srgbClr val="EB340D"/>
          </a:solidFill>
        </p:grpSpPr>
        <p:sp>
          <p:nvSpPr>
            <p:cNvPr id="14" name="Oval 12"/>
            <p:cNvSpPr>
              <a:spLocks noChangeArrowheads="1"/>
            </p:cNvSpPr>
            <p:nvPr/>
          </p:nvSpPr>
          <p:spPr bwMode="gray">
            <a:xfrm>
              <a:off x="579" y="1589"/>
              <a:ext cx="1358" cy="1358"/>
            </a:xfrm>
            <a:prstGeom prst="ellipse">
              <a:avLst/>
            </a:prstGeom>
            <a:grpFill/>
            <a:ln w="38100">
              <a:solidFill>
                <a:srgbClr val="F8F8F8"/>
              </a:solidFill>
              <a:rou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5" name="Oval 13"/>
            <p:cNvSpPr>
              <a:spLocks noChangeArrowheads="1"/>
            </p:cNvSpPr>
            <p:nvPr/>
          </p:nvSpPr>
          <p:spPr bwMode="gray">
            <a:xfrm>
              <a:off x="635" y="1642"/>
              <a:ext cx="1245" cy="1246"/>
            </a:xfrm>
            <a:prstGeom prst="ellipse">
              <a:avLst/>
            </a:prstGeom>
            <a:grpFill/>
            <a:ln>
              <a:noFill/>
            </a:ln>
            <a:effectLst>
              <a:outerShdw algn="ctr" rotWithShape="0">
                <a:srgbClr val="000000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DDDDDD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6" name="Oval 14"/>
            <p:cNvSpPr>
              <a:spLocks noChangeArrowheads="1"/>
            </p:cNvSpPr>
            <p:nvPr/>
          </p:nvSpPr>
          <p:spPr bwMode="gray">
            <a:xfrm>
              <a:off x="865" y="1880"/>
              <a:ext cx="797" cy="79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B2B2B2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zh-CN" altLang="en-US" sz="2700" b="1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未来</a:t>
              </a:r>
              <a:r>
                <a:rPr lang="zh-CN" altLang="en-US" sz="2700" b="1" kern="0" dirty="0" smtClean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与</a:t>
              </a:r>
              <a:r>
                <a:rPr lang="zh-CN" altLang="en-US" sz="2700" b="1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创新</a:t>
              </a:r>
              <a:endParaRPr lang="zh-CN" altLang="en-US" sz="2700" b="1" kern="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文本5"/>
          <p:cNvSpPr>
            <a:spLocks noChangeArrowheads="1"/>
          </p:cNvSpPr>
          <p:nvPr/>
        </p:nvSpPr>
        <p:spPr bwMode="black">
          <a:xfrm>
            <a:off x="4072400" y="5268596"/>
            <a:ext cx="2473008" cy="39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96766" tIns="48383" rIns="96766" bIns="48383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此处添加文本</a:t>
            </a:r>
            <a:r>
              <a:rPr lang="en-US" altLang="zh-CN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5</a:t>
            </a:r>
            <a:endParaRPr lang="en-US" altLang="zh-CN" sz="19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4"/>
          <p:cNvSpPr>
            <a:spLocks noChangeArrowheads="1"/>
          </p:cNvSpPr>
          <p:nvPr/>
        </p:nvSpPr>
        <p:spPr bwMode="black">
          <a:xfrm>
            <a:off x="4828415" y="4510891"/>
            <a:ext cx="2473008" cy="39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96766" tIns="48383" rIns="96766" bIns="48383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此处添加文本</a:t>
            </a:r>
            <a:r>
              <a:rPr lang="en-US" altLang="zh-CN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4</a:t>
            </a:r>
            <a:endParaRPr lang="en-US" altLang="zh-CN" sz="19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3"/>
          <p:cNvSpPr>
            <a:spLocks noChangeArrowheads="1"/>
          </p:cNvSpPr>
          <p:nvPr/>
        </p:nvSpPr>
        <p:spPr bwMode="black">
          <a:xfrm>
            <a:off x="5115701" y="3554097"/>
            <a:ext cx="2471328" cy="39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96766" tIns="48383" rIns="96766" bIns="48383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此处添加文本</a:t>
            </a:r>
            <a:r>
              <a:rPr lang="en-US" altLang="zh-CN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3</a:t>
            </a:r>
            <a:endParaRPr lang="en-US" altLang="zh-CN" sz="19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2"/>
          <p:cNvSpPr>
            <a:spLocks noChangeArrowheads="1"/>
          </p:cNvSpPr>
          <p:nvPr/>
        </p:nvSpPr>
        <p:spPr bwMode="black">
          <a:xfrm>
            <a:off x="4833456" y="2624184"/>
            <a:ext cx="2471328" cy="39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96766" tIns="48383" rIns="96766" bIns="48383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此处添加文本</a:t>
            </a:r>
            <a:r>
              <a:rPr lang="en-US" altLang="zh-CN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2</a:t>
            </a:r>
            <a:endParaRPr lang="en-US" altLang="zh-CN" sz="19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1"/>
          <p:cNvSpPr>
            <a:spLocks noChangeArrowheads="1"/>
          </p:cNvSpPr>
          <p:nvPr/>
        </p:nvSpPr>
        <p:spPr bwMode="black">
          <a:xfrm>
            <a:off x="4016960" y="1791036"/>
            <a:ext cx="2473008" cy="389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96766" tIns="48383" rIns="96766" bIns="48383" anchor="ctr">
            <a:spAutoFit/>
          </a:bodyPr>
          <a:lstStyle/>
          <a:p>
            <a:pPr>
              <a:defRPr/>
            </a:pPr>
            <a:r>
              <a:rPr lang="zh-CN" altLang="en-US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此处添加文本</a:t>
            </a:r>
            <a:r>
              <a:rPr lang="en-US" altLang="zh-CN" sz="1900" kern="0" dirty="0">
                <a:latin typeface="Arial" panose="020B0604020202020204" pitchFamily="34" charset="0"/>
                <a:ea typeface="微软雅黑" panose="020B0503020204020204" pitchFamily="34" charset="-122"/>
              </a:rPr>
              <a:t>1</a:t>
            </a:r>
            <a:endParaRPr lang="en-US" altLang="zh-CN" sz="19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2" name="圆圈1"/>
          <p:cNvGrpSpPr/>
          <p:nvPr/>
        </p:nvGrpSpPr>
        <p:grpSpPr bwMode="auto">
          <a:xfrm>
            <a:off x="3577529" y="1773267"/>
            <a:ext cx="403420" cy="403399"/>
            <a:chOff x="2928" y="2208"/>
            <a:chExt cx="262" cy="262"/>
          </a:xfrm>
          <a:solidFill>
            <a:srgbClr val="0070C0"/>
          </a:solidFill>
        </p:grpSpPr>
        <p:sp>
          <p:nvSpPr>
            <p:cNvPr id="23" name="Oval 19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solidFill>
              <a:srgbClr val="EB340D"/>
            </a:solidFill>
            <a:ln w="12700">
              <a:solidFill>
                <a:srgbClr val="EB340D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4" name="Oval 20"/>
            <p:cNvSpPr>
              <a:spLocks noChangeArrowheads="1"/>
            </p:cNvSpPr>
            <p:nvPr/>
          </p:nvSpPr>
          <p:spPr bwMode="gray">
            <a:xfrm>
              <a:off x="2953" y="2230"/>
              <a:ext cx="218" cy="218"/>
            </a:xfrm>
            <a:prstGeom prst="ellipse">
              <a:avLst/>
            </a:prstGeom>
            <a:solidFill>
              <a:srgbClr val="EB340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圆圈2"/>
          <p:cNvGrpSpPr/>
          <p:nvPr/>
        </p:nvGrpSpPr>
        <p:grpSpPr bwMode="auto">
          <a:xfrm>
            <a:off x="4422074" y="2610226"/>
            <a:ext cx="403420" cy="403399"/>
            <a:chOff x="2928" y="2208"/>
            <a:chExt cx="262" cy="262"/>
          </a:xfrm>
          <a:solidFill>
            <a:srgbClr val="EB340D"/>
          </a:solidFill>
        </p:grpSpPr>
        <p:sp>
          <p:nvSpPr>
            <p:cNvPr id="26" name="Oval 28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7" name="Oval 29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圆圈3"/>
          <p:cNvGrpSpPr/>
          <p:nvPr/>
        </p:nvGrpSpPr>
        <p:grpSpPr bwMode="auto">
          <a:xfrm>
            <a:off x="4697303" y="3522583"/>
            <a:ext cx="403420" cy="403399"/>
            <a:chOff x="2928" y="2208"/>
            <a:chExt cx="262" cy="262"/>
          </a:xfrm>
          <a:solidFill>
            <a:srgbClr val="EB340D"/>
          </a:solidFill>
        </p:grpSpPr>
        <p:sp>
          <p:nvSpPr>
            <p:cNvPr id="29" name="Oval 31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Oval 32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圆圈4"/>
          <p:cNvGrpSpPr/>
          <p:nvPr/>
        </p:nvGrpSpPr>
        <p:grpSpPr bwMode="auto">
          <a:xfrm>
            <a:off x="4410763" y="4491497"/>
            <a:ext cx="403420" cy="403399"/>
            <a:chOff x="2928" y="2208"/>
            <a:chExt cx="262" cy="262"/>
          </a:xfrm>
          <a:solidFill>
            <a:srgbClr val="EB340D"/>
          </a:solidFill>
        </p:grpSpPr>
        <p:sp>
          <p:nvSpPr>
            <p:cNvPr id="32" name="Oval 34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3" name="Oval 35"/>
            <p:cNvSpPr>
              <a:spLocks noChangeArrowheads="1"/>
            </p:cNvSpPr>
            <p:nvPr/>
          </p:nvSpPr>
          <p:spPr bwMode="gray">
            <a:xfrm>
              <a:off x="2951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圆圈5"/>
          <p:cNvGrpSpPr/>
          <p:nvPr/>
        </p:nvGrpSpPr>
        <p:grpSpPr bwMode="auto">
          <a:xfrm>
            <a:off x="3668015" y="5230433"/>
            <a:ext cx="403420" cy="403399"/>
            <a:chOff x="2928" y="2208"/>
            <a:chExt cx="262" cy="262"/>
          </a:xfrm>
          <a:solidFill>
            <a:srgbClr val="EB340D"/>
          </a:solidFill>
        </p:grpSpPr>
        <p:sp>
          <p:nvSpPr>
            <p:cNvPr id="35" name="Oval 37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6" name="Oval 38"/>
            <p:cNvSpPr>
              <a:spLocks noChangeArrowheads="1"/>
            </p:cNvSpPr>
            <p:nvPr/>
          </p:nvSpPr>
          <p:spPr bwMode="gray">
            <a:xfrm>
              <a:off x="2949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 sz="19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37" name="文本框 74"/>
          <p:cNvSpPr txBox="1">
            <a:spLocks noChangeArrowheads="1"/>
          </p:cNvSpPr>
          <p:nvPr/>
        </p:nvSpPr>
        <p:spPr bwMode="auto">
          <a:xfrm>
            <a:off x="7824192" y="2386396"/>
            <a:ext cx="4032448" cy="1378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66" tIns="48383" rIns="96766" bIns="48383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您的内容打在这里，或者通过复制您的文本后，在此框中选择粘贴，并选择只保留文字。您的内容打在这里。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文本框 75"/>
          <p:cNvSpPr txBox="1">
            <a:spLocks noChangeArrowheads="1"/>
          </p:cNvSpPr>
          <p:nvPr/>
        </p:nvSpPr>
        <p:spPr bwMode="auto">
          <a:xfrm>
            <a:off x="7824192" y="3621021"/>
            <a:ext cx="3840427" cy="2313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66" tIns="48383" rIns="96766" bIns="48383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9" name="矩形 1"/>
          <p:cNvSpPr>
            <a:spLocks noChangeArrowheads="1"/>
          </p:cNvSpPr>
          <p:nvPr/>
        </p:nvSpPr>
        <p:spPr bwMode="auto">
          <a:xfrm>
            <a:off x="7824194" y="1796819"/>
            <a:ext cx="1920213" cy="42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66" tIns="48383" rIns="96766" bIns="48383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en-US" altLang="zh-CN" sz="2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  <p:bldP spid="37" grpId="0"/>
      <p:bldP spid="38" grpId="0"/>
      <p:bldP spid="3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-23085" y="1916397"/>
            <a:ext cx="12215086" cy="3167527"/>
          </a:xfrm>
          <a:prstGeom prst="rect">
            <a:avLst/>
          </a:prstGeom>
          <a:solidFill>
            <a:srgbClr val="EB340D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15" name="圆角矩形 14"/>
          <p:cNvSpPr/>
          <p:nvPr/>
        </p:nvSpPr>
        <p:spPr>
          <a:xfrm>
            <a:off x="4281780" y="2637118"/>
            <a:ext cx="3470841" cy="107984"/>
          </a:xfrm>
          <a:prstGeom prst="roundRect">
            <a:avLst>
              <a:gd name="adj" fmla="val 50000"/>
            </a:avLst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0000"/>
              </a:solidFill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4488498" y="2789478"/>
            <a:ext cx="3470841" cy="107984"/>
          </a:xfrm>
          <a:prstGeom prst="roundRect">
            <a:avLst>
              <a:gd name="adj" fmla="val 50000"/>
            </a:avLst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0000"/>
              </a:solidFill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4359876" y="3105048"/>
            <a:ext cx="3095538" cy="107984"/>
          </a:xfrm>
          <a:prstGeom prst="roundRect">
            <a:avLst>
              <a:gd name="adj" fmla="val 50000"/>
            </a:avLst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0000"/>
              </a:solidFill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4575844" y="3285021"/>
            <a:ext cx="3095538" cy="107984"/>
          </a:xfrm>
          <a:prstGeom prst="roundRect">
            <a:avLst>
              <a:gd name="adj" fmla="val 50000"/>
            </a:avLst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0000"/>
              </a:solidFill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4560487" y="3429000"/>
            <a:ext cx="3470841" cy="107984"/>
          </a:xfrm>
          <a:prstGeom prst="roundRect">
            <a:avLst>
              <a:gd name="adj" fmla="val 50000"/>
            </a:avLst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0000"/>
              </a:solidFill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4416509" y="3581360"/>
            <a:ext cx="3470841" cy="107984"/>
          </a:xfrm>
          <a:prstGeom prst="roundRect">
            <a:avLst>
              <a:gd name="adj" fmla="val 50000"/>
            </a:avLst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0000"/>
              </a:solidFill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4568869" y="3824941"/>
            <a:ext cx="3470841" cy="107984"/>
          </a:xfrm>
          <a:prstGeom prst="roundRect">
            <a:avLst>
              <a:gd name="adj" fmla="val 50000"/>
            </a:avLst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0000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4431865" y="4040909"/>
            <a:ext cx="3095538" cy="107984"/>
          </a:xfrm>
          <a:prstGeom prst="roundRect">
            <a:avLst>
              <a:gd name="adj" fmla="val 50000"/>
            </a:avLst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0000"/>
              </a:solidFill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4584226" y="4193269"/>
            <a:ext cx="3095538" cy="107984"/>
          </a:xfrm>
          <a:prstGeom prst="roundRect">
            <a:avLst>
              <a:gd name="adj" fmla="val 50000"/>
            </a:avLst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solidFill>
                <a:srgbClr val="FF0000"/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6423526" y="3989448"/>
            <a:ext cx="1103877" cy="1103877"/>
            <a:chOff x="304800" y="673100"/>
            <a:chExt cx="4000500" cy="4000500"/>
          </a:xfrm>
          <a:effectLst>
            <a:outerShdw blurRad="444500" dist="127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932492" y="1868425"/>
            <a:ext cx="863872" cy="863872"/>
            <a:chOff x="304800" y="673100"/>
            <a:chExt cx="4000500" cy="4000500"/>
          </a:xfrm>
          <a:effectLst>
            <a:outerShdw blurRad="444500" dist="127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541640" y="2189825"/>
            <a:ext cx="830998" cy="83099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304118" y="4415921"/>
            <a:ext cx="431937" cy="431937"/>
            <a:chOff x="304800" y="673100"/>
            <a:chExt cx="4000500" cy="4000500"/>
          </a:xfrm>
          <a:effectLst>
            <a:outerShdw blurRad="444500" dist="127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" name="同心圆 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800194" y="2133194"/>
            <a:ext cx="2594755" cy="2594755"/>
            <a:chOff x="304800" y="673100"/>
            <a:chExt cx="4000500" cy="4000500"/>
          </a:xfrm>
          <a:solidFill>
            <a:srgbClr val="EB340D"/>
          </a:solidFill>
          <a:effectLst>
            <a:outerShdw blurRad="444500" dist="127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9" name="同心圆 1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rgbClr val="FF0000"/>
                </a:solidFill>
              </a:endParaRPr>
            </a:p>
          </p:txBody>
        </p:sp>
      </p:grpSp>
      <p:sp>
        <p:nvSpPr>
          <p:cNvPr id="29" name="TextBox 7"/>
          <p:cNvSpPr>
            <a:spLocks noChangeArrowheads="1"/>
          </p:cNvSpPr>
          <p:nvPr/>
        </p:nvSpPr>
        <p:spPr bwMode="auto">
          <a:xfrm>
            <a:off x="4800193" y="2926236"/>
            <a:ext cx="2555303" cy="553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1800" dirty="0">
                <a:solidFill>
                  <a:srgbClr val="FF0000"/>
                </a:solidFill>
                <a:latin typeface="方正兰亭黑简体" panose="02010600030101010101" pitchFamily="2" charset="-122"/>
                <a:ea typeface="方正兰亭黑简体" panose="02010600030101010101" pitchFamily="2" charset="-122"/>
                <a:cs typeface="LilyUPC" panose="020B0604020202020204" pitchFamily="34" charset="-34"/>
                <a:sym typeface="微软雅黑" panose="020B0503020204020204" pitchFamily="34" charset="-122"/>
              </a:rPr>
              <a:t>THANK YOU FOR</a:t>
            </a:r>
            <a:endParaRPr lang="en-US" altLang="zh-CN" sz="1800" dirty="0">
              <a:solidFill>
                <a:srgbClr val="FF0000"/>
              </a:solidFill>
              <a:latin typeface="方正兰亭黑简体" panose="02010600030101010101" pitchFamily="2" charset="-122"/>
              <a:ea typeface="方正兰亭黑简体" panose="02010600030101010101" pitchFamily="2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  <a:p>
            <a:pPr algn="ctr">
              <a:defRPr/>
            </a:pPr>
            <a:r>
              <a:rPr lang="en-US" altLang="zh-CN" sz="1800" dirty="0">
                <a:solidFill>
                  <a:srgbClr val="FF0000"/>
                </a:solidFill>
                <a:latin typeface="方正兰亭黑简体" panose="02010600030101010101" pitchFamily="2" charset="-122"/>
                <a:ea typeface="方正兰亭黑简体" panose="02010600030101010101" pitchFamily="2" charset="-122"/>
                <a:cs typeface="LilyUPC" panose="020B0604020202020204" pitchFamily="34" charset="-34"/>
                <a:sym typeface="微软雅黑" panose="020B0503020204020204" pitchFamily="34" charset="-122"/>
              </a:rPr>
              <a:t> YOUR GUIDANCE.</a:t>
            </a:r>
            <a:endParaRPr lang="zh-CN" altLang="en-US" sz="1800" dirty="0">
              <a:solidFill>
                <a:srgbClr val="FF0000"/>
              </a:solidFill>
              <a:latin typeface="方正兰亭黑简体" panose="02010600030101010101" pitchFamily="2" charset="-122"/>
              <a:ea typeface="方正兰亭黑简体" panose="02010600030101010101" pitchFamily="2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sp>
        <p:nvSpPr>
          <p:cNvPr id="30" name="TextBox 7"/>
          <p:cNvSpPr>
            <a:spLocks noChangeArrowheads="1"/>
          </p:cNvSpPr>
          <p:nvPr/>
        </p:nvSpPr>
        <p:spPr bwMode="auto">
          <a:xfrm>
            <a:off x="4944172" y="3502150"/>
            <a:ext cx="2250167" cy="43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谢谢您的指导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8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625"/>
                            </p:stCondLst>
                            <p:childTnLst>
                              <p:par>
                                <p:cTn id="84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9050" y="1974517"/>
            <a:ext cx="3157320" cy="2090058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11"/>
          <p:cNvSpPr txBox="1"/>
          <p:nvPr/>
        </p:nvSpPr>
        <p:spPr>
          <a:xfrm>
            <a:off x="356970" y="2422342"/>
            <a:ext cx="2141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 smtClean="0">
                <a:solidFill>
                  <a:schemeClr val="bg1"/>
                </a:solidFill>
              </a:rPr>
              <a:t>C</a:t>
            </a:r>
            <a:r>
              <a:rPr lang="en-US" altLang="zh-CN" sz="2800" dirty="0" smtClean="0">
                <a:solidFill>
                  <a:schemeClr val="bg1"/>
                </a:solidFill>
              </a:rPr>
              <a:t>ONTENT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83671" y="2436304"/>
            <a:ext cx="15898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 录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9"/>
          <p:cNvGrpSpPr/>
          <p:nvPr/>
        </p:nvGrpSpPr>
        <p:grpSpPr bwMode="auto">
          <a:xfrm>
            <a:off x="4113015" y="2149638"/>
            <a:ext cx="575533" cy="521337"/>
            <a:chOff x="3050349" y="1844085"/>
            <a:chExt cx="833779" cy="678092"/>
          </a:xfrm>
          <a:solidFill>
            <a:srgbClr val="0070C0"/>
          </a:solidFill>
        </p:grpSpPr>
        <p:sp>
          <p:nvSpPr>
            <p:cNvPr id="8" name="任意多边形 7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EB340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100"/>
            </a:p>
          </p:txBody>
        </p:sp>
        <p:sp>
          <p:nvSpPr>
            <p:cNvPr id="9" name="文本框 6"/>
            <p:cNvSpPr txBox="1">
              <a:spLocks noChangeArrowheads="1"/>
            </p:cNvSpPr>
            <p:nvPr/>
          </p:nvSpPr>
          <p:spPr bwMode="auto">
            <a:xfrm>
              <a:off x="3146443" y="1890742"/>
              <a:ext cx="611465" cy="5204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0" name="组合 37"/>
          <p:cNvGrpSpPr/>
          <p:nvPr/>
        </p:nvGrpSpPr>
        <p:grpSpPr bwMode="auto">
          <a:xfrm>
            <a:off x="4096534" y="5345607"/>
            <a:ext cx="608496" cy="520167"/>
            <a:chOff x="3050206" y="1844053"/>
            <a:chExt cx="881613" cy="678154"/>
          </a:xfrm>
          <a:solidFill>
            <a:srgbClr val="0070C0"/>
          </a:solidFill>
        </p:grpSpPr>
        <p:sp>
          <p:nvSpPr>
            <p:cNvPr id="11" name="任意多边形 10"/>
            <p:cNvSpPr/>
            <p:nvPr/>
          </p:nvSpPr>
          <p:spPr>
            <a:xfrm rot="8100000" flipV="1">
              <a:off x="3050206" y="1844053"/>
              <a:ext cx="834142" cy="678154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EB340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100"/>
            </a:p>
          </p:txBody>
        </p:sp>
        <p:sp>
          <p:nvSpPr>
            <p:cNvPr id="12" name="文本框 39"/>
            <p:cNvSpPr txBox="1">
              <a:spLocks noChangeArrowheads="1"/>
            </p:cNvSpPr>
            <p:nvPr/>
          </p:nvSpPr>
          <p:spPr bwMode="auto">
            <a:xfrm>
              <a:off x="3123827" y="1885459"/>
              <a:ext cx="807992" cy="52163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20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3" name="组合 40"/>
          <p:cNvGrpSpPr/>
          <p:nvPr/>
        </p:nvGrpSpPr>
        <p:grpSpPr bwMode="auto">
          <a:xfrm>
            <a:off x="4112889" y="4538750"/>
            <a:ext cx="575786" cy="520119"/>
            <a:chOff x="3050167" y="1844084"/>
            <a:chExt cx="834144" cy="678092"/>
          </a:xfrm>
          <a:solidFill>
            <a:srgbClr val="0070C0"/>
          </a:solidFill>
        </p:grpSpPr>
        <p:sp>
          <p:nvSpPr>
            <p:cNvPr id="14" name="任意多边形 13"/>
            <p:cNvSpPr/>
            <p:nvPr/>
          </p:nvSpPr>
          <p:spPr>
            <a:xfrm rot="8100000" flipV="1">
              <a:off x="3050167" y="1844084"/>
              <a:ext cx="834144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EB340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100"/>
            </a:p>
          </p:txBody>
        </p:sp>
        <p:sp>
          <p:nvSpPr>
            <p:cNvPr id="15" name="文本框 42"/>
            <p:cNvSpPr txBox="1">
              <a:spLocks noChangeArrowheads="1"/>
            </p:cNvSpPr>
            <p:nvPr/>
          </p:nvSpPr>
          <p:spPr bwMode="auto">
            <a:xfrm>
              <a:off x="3123828" y="1901391"/>
              <a:ext cx="726001" cy="52163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00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200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6" name="组合 43"/>
          <p:cNvGrpSpPr/>
          <p:nvPr/>
        </p:nvGrpSpPr>
        <p:grpSpPr bwMode="auto">
          <a:xfrm>
            <a:off x="4112890" y="3751726"/>
            <a:ext cx="575785" cy="520120"/>
            <a:chOff x="3050167" y="1844084"/>
            <a:chExt cx="834142" cy="678092"/>
          </a:xfrm>
          <a:solidFill>
            <a:srgbClr val="0070C0"/>
          </a:solidFill>
        </p:grpSpPr>
        <p:sp>
          <p:nvSpPr>
            <p:cNvPr id="17" name="任意多边形 16"/>
            <p:cNvSpPr/>
            <p:nvPr/>
          </p:nvSpPr>
          <p:spPr>
            <a:xfrm rot="8100000" flipV="1">
              <a:off x="3050167" y="1844084"/>
              <a:ext cx="834142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EB340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100"/>
            </a:p>
          </p:txBody>
        </p:sp>
        <p:sp>
          <p:nvSpPr>
            <p:cNvPr id="18" name="文本框 45"/>
            <p:cNvSpPr txBox="1">
              <a:spLocks noChangeArrowheads="1"/>
            </p:cNvSpPr>
            <p:nvPr/>
          </p:nvSpPr>
          <p:spPr bwMode="auto">
            <a:xfrm>
              <a:off x="3123828" y="1885458"/>
              <a:ext cx="726001" cy="5216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9" name="组合 46"/>
          <p:cNvGrpSpPr/>
          <p:nvPr/>
        </p:nvGrpSpPr>
        <p:grpSpPr bwMode="auto">
          <a:xfrm>
            <a:off x="4113015" y="2926127"/>
            <a:ext cx="575533" cy="521338"/>
            <a:chOff x="3050349" y="1844085"/>
            <a:chExt cx="833779" cy="678092"/>
          </a:xfrm>
          <a:solidFill>
            <a:srgbClr val="0070C0"/>
          </a:solidFill>
        </p:grpSpPr>
        <p:sp>
          <p:nvSpPr>
            <p:cNvPr id="20" name="任意多边形 19"/>
            <p:cNvSpPr/>
            <p:nvPr/>
          </p:nvSpPr>
          <p:spPr>
            <a:xfrm rot="8100000" flipV="1">
              <a:off x="3050349" y="1844085"/>
              <a:ext cx="833779" cy="678092"/>
            </a:xfrm>
            <a:custGeom>
              <a:avLst/>
              <a:gdLst>
                <a:gd name="connsiteX0" fmla="*/ 122096 w 833718"/>
                <a:gd name="connsiteY0" fmla="*/ 556342 h 678436"/>
                <a:gd name="connsiteX1" fmla="*/ 68679 w 833718"/>
                <a:gd name="connsiteY1" fmla="*/ 32208 h 678436"/>
                <a:gd name="connsiteX2" fmla="*/ 94988 w 833718"/>
                <a:gd name="connsiteY2" fmla="*/ 0 h 678436"/>
                <a:gd name="connsiteX3" fmla="*/ 738731 w 833718"/>
                <a:gd name="connsiteY3" fmla="*/ 0 h 678436"/>
                <a:gd name="connsiteX4" fmla="*/ 765040 w 833718"/>
                <a:gd name="connsiteY4" fmla="*/ 32208 h 678436"/>
                <a:gd name="connsiteX5" fmla="*/ 711623 w 833718"/>
                <a:gd name="connsiteY5" fmla="*/ 556342 h 678436"/>
                <a:gd name="connsiteX6" fmla="*/ 122096 w 833718"/>
                <a:gd name="connsiteY6" fmla="*/ 556342 h 678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3718" h="678436">
                  <a:moveTo>
                    <a:pt x="122096" y="556342"/>
                  </a:moveTo>
                  <a:cubicBezTo>
                    <a:pt x="-20349" y="413897"/>
                    <a:pt x="-38155" y="194012"/>
                    <a:pt x="68679" y="32208"/>
                  </a:cubicBezTo>
                  <a:lnTo>
                    <a:pt x="94988" y="0"/>
                  </a:lnTo>
                  <a:lnTo>
                    <a:pt x="738731" y="0"/>
                  </a:lnTo>
                  <a:lnTo>
                    <a:pt x="765040" y="32208"/>
                  </a:lnTo>
                  <a:cubicBezTo>
                    <a:pt x="871873" y="194012"/>
                    <a:pt x="854068" y="413897"/>
                    <a:pt x="711623" y="556342"/>
                  </a:cubicBezTo>
                  <a:cubicBezTo>
                    <a:pt x="548830" y="719135"/>
                    <a:pt x="284889" y="719135"/>
                    <a:pt x="122096" y="556342"/>
                  </a:cubicBezTo>
                  <a:close/>
                </a:path>
              </a:pathLst>
            </a:custGeom>
            <a:solidFill>
              <a:srgbClr val="EB340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100"/>
            </a:p>
          </p:txBody>
        </p:sp>
        <p:sp>
          <p:nvSpPr>
            <p:cNvPr id="21" name="文本框 48"/>
            <p:cNvSpPr txBox="1">
              <a:spLocks noChangeArrowheads="1"/>
            </p:cNvSpPr>
            <p:nvPr/>
          </p:nvSpPr>
          <p:spPr bwMode="auto">
            <a:xfrm>
              <a:off x="3123827" y="1885460"/>
              <a:ext cx="726001" cy="52041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951769" y="2146220"/>
            <a:ext cx="2806850" cy="426154"/>
            <a:chOff x="6339097" y="1573726"/>
            <a:chExt cx="3744416" cy="511504"/>
          </a:xfrm>
          <a:solidFill>
            <a:srgbClr val="EB340D"/>
          </a:solidFill>
        </p:grpSpPr>
        <p:sp>
          <p:nvSpPr>
            <p:cNvPr id="23" name="圆角矩形 22"/>
            <p:cNvSpPr/>
            <p:nvPr/>
          </p:nvSpPr>
          <p:spPr>
            <a:xfrm>
              <a:off x="6339097" y="1573726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27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723350" y="1614015"/>
              <a:ext cx="2653075" cy="424878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15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年度工作概述</a:t>
              </a:r>
              <a:endParaRPr lang="zh-CN" altLang="zh-CN" sz="15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933855" y="2916541"/>
            <a:ext cx="2806850" cy="426154"/>
            <a:chOff x="6315199" y="2410178"/>
            <a:chExt cx="3744416" cy="511504"/>
          </a:xfrm>
          <a:solidFill>
            <a:srgbClr val="EB340D"/>
          </a:solidFill>
        </p:grpSpPr>
        <p:sp>
          <p:nvSpPr>
            <p:cNvPr id="26" name="圆角矩形 25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27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747248" y="2450467"/>
              <a:ext cx="2653075" cy="424878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15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工作完成情况</a:t>
              </a:r>
              <a:endParaRPr lang="zh-CN" altLang="zh-CN" sz="15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951769" y="3751724"/>
            <a:ext cx="2806850" cy="426154"/>
            <a:chOff x="6339097" y="3296031"/>
            <a:chExt cx="3744416" cy="511504"/>
          </a:xfrm>
          <a:solidFill>
            <a:srgbClr val="EB340D"/>
          </a:solidFill>
        </p:grpSpPr>
        <p:sp>
          <p:nvSpPr>
            <p:cNvPr id="29" name="圆角矩形 28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27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723349" y="3336320"/>
              <a:ext cx="2736305" cy="424878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15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成功项目展示</a:t>
              </a:r>
              <a:endParaRPr lang="zh-CN" altLang="zh-CN" sz="15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951769" y="4548942"/>
            <a:ext cx="2806850" cy="426155"/>
            <a:chOff x="6339097" y="4180903"/>
            <a:chExt cx="3744416" cy="511504"/>
          </a:xfrm>
          <a:solidFill>
            <a:srgbClr val="EB340D"/>
          </a:solidFill>
        </p:grpSpPr>
        <p:sp>
          <p:nvSpPr>
            <p:cNvPr id="32" name="圆角矩形 31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27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6723349" y="4221882"/>
              <a:ext cx="2736305" cy="424878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15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工作存在不足</a:t>
              </a:r>
              <a:endParaRPr lang="zh-CN" altLang="zh-CN" sz="15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951769" y="5339250"/>
            <a:ext cx="2806850" cy="426154"/>
            <a:chOff x="6339097" y="5057483"/>
            <a:chExt cx="3744416" cy="511504"/>
          </a:xfrm>
          <a:solidFill>
            <a:srgbClr val="EB340D"/>
          </a:solidFill>
        </p:grpSpPr>
        <p:sp>
          <p:nvSpPr>
            <p:cNvPr id="35" name="圆角矩形 34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27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6723478" y="5085978"/>
              <a:ext cx="2736174" cy="424879"/>
            </a:xfrm>
            <a:prstGeom prst="rect">
              <a:avLst/>
            </a:prstGeom>
            <a:grpFill/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1500" b="1" kern="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新年工作</a:t>
              </a:r>
              <a:r>
                <a:rPr lang="zh-CN" altLang="en-US" sz="15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计划</a:t>
              </a:r>
              <a:endParaRPr lang="zh-CN" altLang="zh-CN" sz="15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7" name="下箭头 36"/>
          <p:cNvSpPr/>
          <p:nvPr/>
        </p:nvSpPr>
        <p:spPr>
          <a:xfrm rot="16200000">
            <a:off x="3367450" y="2093289"/>
            <a:ext cx="479942" cy="509606"/>
          </a:xfrm>
          <a:prstGeom prst="downArrow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1" tIns="34285" rIns="68571" bIns="34285"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矩形 37"/>
          <p:cNvSpPr/>
          <p:nvPr/>
        </p:nvSpPr>
        <p:spPr>
          <a:xfrm>
            <a:off x="8215744" y="2064360"/>
            <a:ext cx="3976256" cy="2090058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9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37" grpId="0" animBg="1"/>
      <p:bldP spid="3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312693" y="1718952"/>
            <a:ext cx="7879307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1"/>
          <p:cNvSpPr>
            <a:spLocks noChangeArrowheads="1"/>
          </p:cNvSpPr>
          <p:nvPr/>
        </p:nvSpPr>
        <p:spPr bwMode="auto">
          <a:xfrm>
            <a:off x="4939649" y="2354190"/>
            <a:ext cx="5966698" cy="840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kumimoji="1" lang="zh-CN" altLang="en-US" sz="5400" b="1" dirty="0" smtClean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一、</a:t>
            </a:r>
            <a:r>
              <a:rPr lang="zh-CN" altLang="en-US" sz="5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年度工作概述</a:t>
            </a:r>
            <a:endParaRPr lang="zh-CN" altLang="zh-CN" sz="5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://distribute.quanjing.com/pnsexp281461.jpg?seid=Cg5ZzxHWmJGXndyXFhbUCZaWmNWXmNX8FhX8mZaWFdiWmtqVms85ide5oJq0oJa2Fdb8607e8805574df83d84ecb22e2c90f92e"/>
          <p:cNvPicPr>
            <a:picLocks noChangeAspect="1" noChangeArrowheads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800" b="90000" l="9610" r="99481">
                        <a14:foregroundMark x1="21558" y1="77000" x2="21558" y2="77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5941" y="559642"/>
            <a:ext cx="3333750" cy="4329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3777" y="1715407"/>
            <a:ext cx="1807561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1205941" y="3877211"/>
            <a:ext cx="9780118" cy="2687588"/>
            <a:chOff x="878905" y="4067711"/>
            <a:chExt cx="9780118" cy="2687588"/>
          </a:xfrm>
        </p:grpSpPr>
        <p:sp>
          <p:nvSpPr>
            <p:cNvPr id="9" name="矩形 8"/>
            <p:cNvSpPr/>
            <p:nvPr/>
          </p:nvSpPr>
          <p:spPr>
            <a:xfrm>
              <a:off x="1714696" y="5036659"/>
              <a:ext cx="8181562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zh-CN" altLang="en-US" sz="2800" kern="1400" dirty="0" smtClean="0">
                  <a:latin typeface="Calibri Light" panose="020F0302020204030204" pitchFamily="34" charset="0"/>
                </a:rPr>
                <a:t>在</a:t>
              </a:r>
              <a:r>
                <a:rPr lang="zh-CN" altLang="en-US" sz="2800" kern="1400" dirty="0">
                  <a:latin typeface="Calibri Light" panose="020F0302020204030204" pitchFamily="34" charset="0"/>
                </a:rPr>
                <a:t>销售过程的多个阶段都涉及到解决方案的设计，作为一名项目经理，优秀的文案写作能力必不可少</a:t>
              </a:r>
              <a:endParaRPr lang="zh-CN" altLang="en-US" sz="2800" kern="1400" dirty="0">
                <a:latin typeface="Calibri Light" panose="020F0302020204030204" pitchFamily="34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878905" y="406771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flipV="1">
              <a:off x="9217318" y="410842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2" grpId="0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4144595" y="1552515"/>
            <a:ext cx="4771456" cy="1272986"/>
          </a:xfrm>
          <a:prstGeom prst="rect">
            <a:avLst/>
          </a:prstGeom>
          <a:solidFill>
            <a:srgbClr val="EB340D"/>
          </a:solidFill>
          <a:ln>
            <a:solidFill>
              <a:srgbClr val="FFFFFF"/>
            </a:solidFill>
          </a:ln>
          <a:effectLst>
            <a:innerShdw blurRad="114300">
              <a:prstClr val="black"/>
            </a:inn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95" tIns="34297" rIns="68595" bIns="34297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768563" y="1392218"/>
            <a:ext cx="3515183" cy="347663"/>
          </a:xfrm>
          <a:prstGeom prst="rect">
            <a:avLst/>
          </a:prstGeom>
          <a:solidFill>
            <a:srgbClr val="EB340D"/>
          </a:solidFill>
          <a:ln>
            <a:noFill/>
          </a:ln>
          <a:effectLst>
            <a:innerShdw blurRad="114300">
              <a:prstClr val="black"/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95" tIns="34297" rIns="68595" bIns="34297"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六边形 43"/>
          <p:cNvSpPr/>
          <p:nvPr/>
        </p:nvSpPr>
        <p:spPr>
          <a:xfrm>
            <a:off x="1647914" y="3073151"/>
            <a:ext cx="1660560" cy="1377153"/>
          </a:xfrm>
          <a:prstGeom prst="hexagon">
            <a:avLst/>
          </a:prstGeom>
          <a:solidFill>
            <a:srgbClr val="EB340D"/>
          </a:solidFill>
          <a:ln>
            <a:noFill/>
          </a:ln>
          <a:effectLst>
            <a:innerShdw blurRad="114300">
              <a:prstClr val="black"/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95" tIns="34297" rIns="68595" bIns="34297" rtlCol="0" anchor="ctr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工作概述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5" name="直接箭头连接符 44"/>
          <p:cNvCxnSpPr>
            <a:stCxn id="44" idx="5"/>
            <a:endCxn id="42" idx="1"/>
          </p:cNvCxnSpPr>
          <p:nvPr/>
        </p:nvCxnSpPr>
        <p:spPr>
          <a:xfrm flipV="1">
            <a:off x="2964186" y="2189008"/>
            <a:ext cx="1180409" cy="884143"/>
          </a:xfrm>
          <a:prstGeom prst="straightConnector1">
            <a:avLst/>
          </a:prstGeom>
          <a:ln>
            <a:solidFill>
              <a:srgbClr val="EB34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>
            <a:stCxn id="44" idx="0"/>
            <a:endCxn id="51" idx="1"/>
          </p:cNvCxnSpPr>
          <p:nvPr/>
        </p:nvCxnSpPr>
        <p:spPr>
          <a:xfrm flipV="1">
            <a:off x="3308474" y="3733782"/>
            <a:ext cx="854224" cy="27946"/>
          </a:xfrm>
          <a:prstGeom prst="straightConnector1">
            <a:avLst/>
          </a:prstGeom>
          <a:ln>
            <a:solidFill>
              <a:srgbClr val="EB34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44" idx="1"/>
          </p:cNvCxnSpPr>
          <p:nvPr/>
        </p:nvCxnSpPr>
        <p:spPr>
          <a:xfrm>
            <a:off x="2964186" y="4450304"/>
            <a:ext cx="1198512" cy="1058831"/>
          </a:xfrm>
          <a:prstGeom prst="straightConnector1">
            <a:avLst/>
          </a:prstGeom>
          <a:ln>
            <a:solidFill>
              <a:srgbClr val="EB340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4378956" y="1872360"/>
            <a:ext cx="4537095" cy="602102"/>
          </a:xfrm>
          <a:prstGeom prst="rect">
            <a:avLst/>
          </a:prstGeom>
          <a:noFill/>
        </p:spPr>
        <p:txBody>
          <a:bodyPr wrap="square" lIns="68595" tIns="34297" rIns="68595" bIns="34297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4144595" y="3103713"/>
            <a:ext cx="4771456" cy="1354675"/>
          </a:xfrm>
          <a:prstGeom prst="rect">
            <a:avLst/>
          </a:prstGeom>
          <a:solidFill>
            <a:srgbClr val="EB340D"/>
          </a:solidFill>
          <a:ln>
            <a:solidFill>
              <a:srgbClr val="FFFFFF"/>
            </a:solidFill>
          </a:ln>
          <a:effectLst>
            <a:innerShdw blurRad="114300">
              <a:prstClr val="black"/>
            </a:inn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95" tIns="34297" rIns="68595" bIns="34297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768562" y="2947939"/>
            <a:ext cx="3515183" cy="347663"/>
          </a:xfrm>
          <a:prstGeom prst="rect">
            <a:avLst/>
          </a:prstGeom>
          <a:solidFill>
            <a:srgbClr val="EB340D"/>
          </a:solidFill>
          <a:ln>
            <a:noFill/>
          </a:ln>
          <a:effectLst>
            <a:innerShdw blurRad="114300">
              <a:prstClr val="black"/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95" tIns="34297" rIns="68595" bIns="34297"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162698" y="3432731"/>
            <a:ext cx="4537095" cy="602102"/>
          </a:xfrm>
          <a:prstGeom prst="rect">
            <a:avLst/>
          </a:prstGeom>
          <a:noFill/>
        </p:spPr>
        <p:txBody>
          <a:bodyPr wrap="square" lIns="68595" tIns="34297" rIns="68595" bIns="34297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4154006" y="4725088"/>
            <a:ext cx="4771456" cy="1428062"/>
          </a:xfrm>
          <a:prstGeom prst="rect">
            <a:avLst/>
          </a:prstGeom>
          <a:solidFill>
            <a:srgbClr val="EB340D"/>
          </a:solidFill>
          <a:ln>
            <a:solidFill>
              <a:srgbClr val="FFFFFF"/>
            </a:solidFill>
          </a:ln>
          <a:effectLst>
            <a:innerShdw blurRad="114300">
              <a:prstClr val="black"/>
            </a:inn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95" tIns="34297" rIns="68595" bIns="34297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777974" y="4564789"/>
            <a:ext cx="3515183" cy="347663"/>
          </a:xfrm>
          <a:prstGeom prst="rect">
            <a:avLst/>
          </a:prstGeom>
          <a:solidFill>
            <a:srgbClr val="EB340D"/>
          </a:solidFill>
          <a:ln>
            <a:noFill/>
          </a:ln>
          <a:effectLst>
            <a:innerShdw blurRad="114300">
              <a:prstClr val="black"/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95" tIns="34297" rIns="68595" bIns="34297"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316045" y="5261485"/>
            <a:ext cx="4537095" cy="602102"/>
          </a:xfrm>
          <a:prstGeom prst="rect">
            <a:avLst/>
          </a:prstGeom>
          <a:noFill/>
        </p:spPr>
        <p:txBody>
          <a:bodyPr wrap="square" lIns="68595" tIns="34297" rIns="68595" bIns="34297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5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6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1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4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509"/>
                                </p:stCondLst>
                                <p:childTnLst>
                                  <p:par>
                                    <p:cTn id="3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9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009"/>
                                </p:stCondLst>
                                <p:childTnLst>
                                  <p:par>
                                    <p:cTn id="41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4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509"/>
                                </p:stCondLst>
                                <p:childTnLst>
                                  <p:par>
                                    <p:cTn id="4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1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5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5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6019"/>
                                </p:stCondLst>
                                <p:childTnLst>
                                  <p:par>
                                    <p:cTn id="5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19"/>
                                </p:stCondLst>
                                <p:childTnLst>
                                  <p:par>
                                    <p:cTn id="59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7019"/>
                                </p:stCondLst>
                                <p:childTnLst>
                                  <p:par>
                                    <p:cTn id="6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1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  <p:bldP spid="43" grpId="0" animBg="1"/>
          <p:bldP spid="44" grpId="0" animBg="1"/>
          <p:bldP spid="48" grpId="0"/>
          <p:bldP spid="48" grpId="1"/>
          <p:bldP spid="49" grpId="0" animBg="1"/>
          <p:bldP spid="50" grpId="0" animBg="1"/>
          <p:bldP spid="51" grpId="0"/>
          <p:bldP spid="51" grpId="1"/>
          <p:bldP spid="52" grpId="0" animBg="1"/>
          <p:bldP spid="53" grpId="0" animBg="1"/>
          <p:bldP spid="54" grpId="0"/>
          <p:bldP spid="54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9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1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4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509"/>
                                </p:stCondLst>
                                <p:childTnLst>
                                  <p:par>
                                    <p:cTn id="3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9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009"/>
                                </p:stCondLst>
                                <p:childTnLst>
                                  <p:par>
                                    <p:cTn id="41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509"/>
                                </p:stCondLst>
                                <p:childTnLst>
                                  <p:par>
                                    <p:cTn id="4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1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5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5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6019"/>
                                </p:stCondLst>
                                <p:childTnLst>
                                  <p:par>
                                    <p:cTn id="5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19"/>
                                </p:stCondLst>
                                <p:childTnLst>
                                  <p:par>
                                    <p:cTn id="5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7019"/>
                                </p:stCondLst>
                                <p:childTnLst>
                                  <p:par>
                                    <p:cTn id="6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1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 animBg="1"/>
          <p:bldP spid="43" grpId="0" animBg="1"/>
          <p:bldP spid="44" grpId="0" animBg="1"/>
          <p:bldP spid="48" grpId="0"/>
          <p:bldP spid="48" grpId="1"/>
          <p:bldP spid="49" grpId="0" animBg="1"/>
          <p:bldP spid="50" grpId="0" animBg="1"/>
          <p:bldP spid="51" grpId="0"/>
          <p:bldP spid="51" grpId="1"/>
          <p:bldP spid="52" grpId="0" animBg="1"/>
          <p:bldP spid="53" grpId="0" animBg="1"/>
          <p:bldP spid="54" grpId="0"/>
          <p:bldP spid="54" grpId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647913" y="1284039"/>
            <a:ext cx="3628937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239"/>
          <p:cNvSpPr>
            <a:spLocks noEditPoints="1"/>
          </p:cNvSpPr>
          <p:nvPr/>
        </p:nvSpPr>
        <p:spPr bwMode="auto">
          <a:xfrm>
            <a:off x="4858707" y="1996350"/>
            <a:ext cx="2940181" cy="2938639"/>
          </a:xfrm>
          <a:custGeom>
            <a:avLst/>
            <a:gdLst>
              <a:gd name="T0" fmla="*/ 2116 w 2116"/>
              <a:gd name="T1" fmla="*/ 1052 h 2116"/>
              <a:gd name="T2" fmla="*/ 1925 w 2116"/>
              <a:gd name="T3" fmla="*/ 883 h 2116"/>
              <a:gd name="T4" fmla="*/ 2038 w 2116"/>
              <a:gd name="T5" fmla="*/ 652 h 2116"/>
              <a:gd name="T6" fmla="*/ 1795 w 2116"/>
              <a:gd name="T7" fmla="*/ 570 h 2116"/>
              <a:gd name="T8" fmla="*/ 1802 w 2116"/>
              <a:gd name="T9" fmla="*/ 305 h 2116"/>
              <a:gd name="T10" fmla="*/ 1548 w 2116"/>
              <a:gd name="T11" fmla="*/ 321 h 2116"/>
              <a:gd name="T12" fmla="*/ 1464 w 2116"/>
              <a:gd name="T13" fmla="*/ 80 h 2116"/>
              <a:gd name="T14" fmla="*/ 1234 w 2116"/>
              <a:gd name="T15" fmla="*/ 191 h 2116"/>
              <a:gd name="T16" fmla="*/ 1052 w 2116"/>
              <a:gd name="T17" fmla="*/ 0 h 2116"/>
              <a:gd name="T18" fmla="*/ 884 w 2116"/>
              <a:gd name="T19" fmla="*/ 191 h 2116"/>
              <a:gd name="T20" fmla="*/ 653 w 2116"/>
              <a:gd name="T21" fmla="*/ 78 h 2116"/>
              <a:gd name="T22" fmla="*/ 570 w 2116"/>
              <a:gd name="T23" fmla="*/ 321 h 2116"/>
              <a:gd name="T24" fmla="*/ 305 w 2116"/>
              <a:gd name="T25" fmla="*/ 314 h 2116"/>
              <a:gd name="T26" fmla="*/ 322 w 2116"/>
              <a:gd name="T27" fmla="*/ 568 h 2116"/>
              <a:gd name="T28" fmla="*/ 81 w 2116"/>
              <a:gd name="T29" fmla="*/ 652 h 2116"/>
              <a:gd name="T30" fmla="*/ 192 w 2116"/>
              <a:gd name="T31" fmla="*/ 882 h 2116"/>
              <a:gd name="T32" fmla="*/ 0 w 2116"/>
              <a:gd name="T33" fmla="*/ 1064 h 2116"/>
              <a:gd name="T34" fmla="*/ 191 w 2116"/>
              <a:gd name="T35" fmla="*/ 1233 h 2116"/>
              <a:gd name="T36" fmla="*/ 78 w 2116"/>
              <a:gd name="T37" fmla="*/ 1463 h 2116"/>
              <a:gd name="T38" fmla="*/ 321 w 2116"/>
              <a:gd name="T39" fmla="*/ 1546 h 2116"/>
              <a:gd name="T40" fmla="*/ 314 w 2116"/>
              <a:gd name="T41" fmla="*/ 1811 h 2116"/>
              <a:gd name="T42" fmla="*/ 569 w 2116"/>
              <a:gd name="T43" fmla="*/ 1794 h 2116"/>
              <a:gd name="T44" fmla="*/ 653 w 2116"/>
              <a:gd name="T45" fmla="*/ 2035 h 2116"/>
              <a:gd name="T46" fmla="*/ 882 w 2116"/>
              <a:gd name="T47" fmla="*/ 1925 h 2116"/>
              <a:gd name="T48" fmla="*/ 1064 w 2116"/>
              <a:gd name="T49" fmla="*/ 2116 h 2116"/>
              <a:gd name="T50" fmla="*/ 1233 w 2116"/>
              <a:gd name="T51" fmla="*/ 1925 h 2116"/>
              <a:gd name="T52" fmla="*/ 1464 w 2116"/>
              <a:gd name="T53" fmla="*/ 2038 h 2116"/>
              <a:gd name="T54" fmla="*/ 1546 w 2116"/>
              <a:gd name="T55" fmla="*/ 1795 h 2116"/>
              <a:gd name="T56" fmla="*/ 1811 w 2116"/>
              <a:gd name="T57" fmla="*/ 1802 h 2116"/>
              <a:gd name="T58" fmla="*/ 1795 w 2116"/>
              <a:gd name="T59" fmla="*/ 1547 h 2116"/>
              <a:gd name="T60" fmla="*/ 2036 w 2116"/>
              <a:gd name="T61" fmla="*/ 1463 h 2116"/>
              <a:gd name="T62" fmla="*/ 1925 w 2116"/>
              <a:gd name="T63" fmla="*/ 1234 h 2116"/>
              <a:gd name="T64" fmla="*/ 1358 w 2116"/>
              <a:gd name="T65" fmla="*/ 1669 h 2116"/>
              <a:gd name="T66" fmla="*/ 759 w 2116"/>
              <a:gd name="T67" fmla="*/ 447 h 2116"/>
              <a:gd name="T68" fmla="*/ 1358 w 2116"/>
              <a:gd name="T69" fmla="*/ 1669 h 2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16" h="2116">
                <a:moveTo>
                  <a:pt x="1941" y="1111"/>
                </a:moveTo>
                <a:cubicBezTo>
                  <a:pt x="2116" y="1052"/>
                  <a:pt x="2116" y="1052"/>
                  <a:pt x="2116" y="1052"/>
                </a:cubicBezTo>
                <a:cubicBezTo>
                  <a:pt x="2107" y="917"/>
                  <a:pt x="2107" y="917"/>
                  <a:pt x="2107" y="917"/>
                </a:cubicBezTo>
                <a:cubicBezTo>
                  <a:pt x="1925" y="883"/>
                  <a:pt x="1925" y="883"/>
                  <a:pt x="1925" y="883"/>
                </a:cubicBezTo>
                <a:cubicBezTo>
                  <a:pt x="1918" y="847"/>
                  <a:pt x="1908" y="810"/>
                  <a:pt x="1896" y="774"/>
                </a:cubicBezTo>
                <a:cubicBezTo>
                  <a:pt x="2038" y="652"/>
                  <a:pt x="2038" y="652"/>
                  <a:pt x="2038" y="652"/>
                </a:cubicBezTo>
                <a:cubicBezTo>
                  <a:pt x="1979" y="532"/>
                  <a:pt x="1979" y="532"/>
                  <a:pt x="1979" y="532"/>
                </a:cubicBezTo>
                <a:cubicBezTo>
                  <a:pt x="1795" y="570"/>
                  <a:pt x="1795" y="570"/>
                  <a:pt x="1795" y="570"/>
                </a:cubicBezTo>
                <a:cubicBezTo>
                  <a:pt x="1772" y="535"/>
                  <a:pt x="1747" y="502"/>
                  <a:pt x="1720" y="471"/>
                </a:cubicBezTo>
                <a:cubicBezTo>
                  <a:pt x="1802" y="305"/>
                  <a:pt x="1802" y="305"/>
                  <a:pt x="1802" y="305"/>
                </a:cubicBezTo>
                <a:cubicBezTo>
                  <a:pt x="1700" y="217"/>
                  <a:pt x="1700" y="217"/>
                  <a:pt x="1700" y="217"/>
                </a:cubicBezTo>
                <a:cubicBezTo>
                  <a:pt x="1548" y="321"/>
                  <a:pt x="1548" y="321"/>
                  <a:pt x="1548" y="321"/>
                </a:cubicBezTo>
                <a:cubicBezTo>
                  <a:pt x="1516" y="301"/>
                  <a:pt x="1483" y="282"/>
                  <a:pt x="1450" y="265"/>
                </a:cubicBezTo>
                <a:cubicBezTo>
                  <a:pt x="1464" y="80"/>
                  <a:pt x="1464" y="80"/>
                  <a:pt x="1464" y="80"/>
                </a:cubicBezTo>
                <a:cubicBezTo>
                  <a:pt x="1336" y="37"/>
                  <a:pt x="1336" y="37"/>
                  <a:pt x="1336" y="37"/>
                </a:cubicBezTo>
                <a:cubicBezTo>
                  <a:pt x="1234" y="191"/>
                  <a:pt x="1234" y="191"/>
                  <a:pt x="1234" y="191"/>
                </a:cubicBezTo>
                <a:cubicBezTo>
                  <a:pt x="1194" y="183"/>
                  <a:pt x="1152" y="178"/>
                  <a:pt x="1111" y="175"/>
                </a:cubicBezTo>
                <a:cubicBezTo>
                  <a:pt x="1052" y="0"/>
                  <a:pt x="1052" y="0"/>
                  <a:pt x="1052" y="0"/>
                </a:cubicBezTo>
                <a:cubicBezTo>
                  <a:pt x="918" y="9"/>
                  <a:pt x="918" y="9"/>
                  <a:pt x="918" y="9"/>
                </a:cubicBezTo>
                <a:cubicBezTo>
                  <a:pt x="884" y="191"/>
                  <a:pt x="884" y="191"/>
                  <a:pt x="884" y="191"/>
                </a:cubicBezTo>
                <a:cubicBezTo>
                  <a:pt x="847" y="198"/>
                  <a:pt x="810" y="208"/>
                  <a:pt x="774" y="220"/>
                </a:cubicBezTo>
                <a:cubicBezTo>
                  <a:pt x="653" y="78"/>
                  <a:pt x="653" y="78"/>
                  <a:pt x="653" y="78"/>
                </a:cubicBezTo>
                <a:cubicBezTo>
                  <a:pt x="532" y="137"/>
                  <a:pt x="532" y="137"/>
                  <a:pt x="532" y="137"/>
                </a:cubicBezTo>
                <a:cubicBezTo>
                  <a:pt x="570" y="321"/>
                  <a:pt x="570" y="321"/>
                  <a:pt x="570" y="321"/>
                </a:cubicBezTo>
                <a:cubicBezTo>
                  <a:pt x="535" y="344"/>
                  <a:pt x="502" y="369"/>
                  <a:pt x="471" y="396"/>
                </a:cubicBezTo>
                <a:cubicBezTo>
                  <a:pt x="305" y="314"/>
                  <a:pt x="305" y="314"/>
                  <a:pt x="305" y="314"/>
                </a:cubicBezTo>
                <a:cubicBezTo>
                  <a:pt x="217" y="416"/>
                  <a:pt x="217" y="416"/>
                  <a:pt x="217" y="416"/>
                </a:cubicBezTo>
                <a:cubicBezTo>
                  <a:pt x="322" y="568"/>
                  <a:pt x="322" y="568"/>
                  <a:pt x="322" y="568"/>
                </a:cubicBezTo>
                <a:cubicBezTo>
                  <a:pt x="301" y="600"/>
                  <a:pt x="282" y="633"/>
                  <a:pt x="265" y="666"/>
                </a:cubicBezTo>
                <a:cubicBezTo>
                  <a:pt x="81" y="652"/>
                  <a:pt x="81" y="652"/>
                  <a:pt x="81" y="652"/>
                </a:cubicBezTo>
                <a:cubicBezTo>
                  <a:pt x="37" y="780"/>
                  <a:pt x="37" y="780"/>
                  <a:pt x="37" y="780"/>
                </a:cubicBezTo>
                <a:cubicBezTo>
                  <a:pt x="192" y="882"/>
                  <a:pt x="192" y="882"/>
                  <a:pt x="192" y="882"/>
                </a:cubicBezTo>
                <a:cubicBezTo>
                  <a:pt x="183" y="923"/>
                  <a:pt x="178" y="964"/>
                  <a:pt x="175" y="1005"/>
                </a:cubicBezTo>
                <a:cubicBezTo>
                  <a:pt x="0" y="1064"/>
                  <a:pt x="0" y="1064"/>
                  <a:pt x="0" y="1064"/>
                </a:cubicBezTo>
                <a:cubicBezTo>
                  <a:pt x="9" y="1198"/>
                  <a:pt x="9" y="1198"/>
                  <a:pt x="9" y="1198"/>
                </a:cubicBezTo>
                <a:cubicBezTo>
                  <a:pt x="191" y="1233"/>
                  <a:pt x="191" y="1233"/>
                  <a:pt x="191" y="1233"/>
                </a:cubicBezTo>
                <a:cubicBezTo>
                  <a:pt x="199" y="1269"/>
                  <a:pt x="208" y="1306"/>
                  <a:pt x="221" y="1342"/>
                </a:cubicBezTo>
                <a:cubicBezTo>
                  <a:pt x="78" y="1463"/>
                  <a:pt x="78" y="1463"/>
                  <a:pt x="78" y="1463"/>
                </a:cubicBezTo>
                <a:cubicBezTo>
                  <a:pt x="138" y="1584"/>
                  <a:pt x="138" y="1584"/>
                  <a:pt x="138" y="1584"/>
                </a:cubicBezTo>
                <a:cubicBezTo>
                  <a:pt x="321" y="1546"/>
                  <a:pt x="321" y="1546"/>
                  <a:pt x="321" y="1546"/>
                </a:cubicBezTo>
                <a:cubicBezTo>
                  <a:pt x="344" y="1581"/>
                  <a:pt x="369" y="1614"/>
                  <a:pt x="397" y="1645"/>
                </a:cubicBezTo>
                <a:cubicBezTo>
                  <a:pt x="314" y="1811"/>
                  <a:pt x="314" y="1811"/>
                  <a:pt x="314" y="1811"/>
                </a:cubicBezTo>
                <a:cubicBezTo>
                  <a:pt x="416" y="1899"/>
                  <a:pt x="416" y="1899"/>
                  <a:pt x="416" y="1899"/>
                </a:cubicBezTo>
                <a:cubicBezTo>
                  <a:pt x="569" y="1794"/>
                  <a:pt x="569" y="1794"/>
                  <a:pt x="569" y="1794"/>
                </a:cubicBezTo>
                <a:cubicBezTo>
                  <a:pt x="600" y="1815"/>
                  <a:pt x="633" y="1834"/>
                  <a:pt x="667" y="1851"/>
                </a:cubicBezTo>
                <a:cubicBezTo>
                  <a:pt x="653" y="2035"/>
                  <a:pt x="653" y="2035"/>
                  <a:pt x="653" y="2035"/>
                </a:cubicBezTo>
                <a:cubicBezTo>
                  <a:pt x="780" y="2079"/>
                  <a:pt x="780" y="2079"/>
                  <a:pt x="780" y="2079"/>
                </a:cubicBezTo>
                <a:cubicBezTo>
                  <a:pt x="882" y="1925"/>
                  <a:pt x="882" y="1925"/>
                  <a:pt x="882" y="1925"/>
                </a:cubicBezTo>
                <a:cubicBezTo>
                  <a:pt x="923" y="1933"/>
                  <a:pt x="964" y="1938"/>
                  <a:pt x="1005" y="1941"/>
                </a:cubicBezTo>
                <a:cubicBezTo>
                  <a:pt x="1064" y="2116"/>
                  <a:pt x="1064" y="2116"/>
                  <a:pt x="1064" y="2116"/>
                </a:cubicBezTo>
                <a:cubicBezTo>
                  <a:pt x="1199" y="2107"/>
                  <a:pt x="1199" y="2107"/>
                  <a:pt x="1199" y="2107"/>
                </a:cubicBezTo>
                <a:cubicBezTo>
                  <a:pt x="1233" y="1925"/>
                  <a:pt x="1233" y="1925"/>
                  <a:pt x="1233" y="1925"/>
                </a:cubicBezTo>
                <a:cubicBezTo>
                  <a:pt x="1269" y="1918"/>
                  <a:pt x="1306" y="1908"/>
                  <a:pt x="1342" y="1896"/>
                </a:cubicBezTo>
                <a:cubicBezTo>
                  <a:pt x="1464" y="2038"/>
                  <a:pt x="1464" y="2038"/>
                  <a:pt x="1464" y="2038"/>
                </a:cubicBezTo>
                <a:cubicBezTo>
                  <a:pt x="1584" y="1979"/>
                  <a:pt x="1584" y="1979"/>
                  <a:pt x="1584" y="1979"/>
                </a:cubicBezTo>
                <a:cubicBezTo>
                  <a:pt x="1546" y="1795"/>
                  <a:pt x="1546" y="1795"/>
                  <a:pt x="1546" y="1795"/>
                </a:cubicBezTo>
                <a:cubicBezTo>
                  <a:pt x="1581" y="1772"/>
                  <a:pt x="1614" y="1747"/>
                  <a:pt x="1645" y="1719"/>
                </a:cubicBezTo>
                <a:cubicBezTo>
                  <a:pt x="1811" y="1802"/>
                  <a:pt x="1811" y="1802"/>
                  <a:pt x="1811" y="1802"/>
                </a:cubicBezTo>
                <a:cubicBezTo>
                  <a:pt x="1899" y="1700"/>
                  <a:pt x="1899" y="1700"/>
                  <a:pt x="1899" y="1700"/>
                </a:cubicBezTo>
                <a:cubicBezTo>
                  <a:pt x="1795" y="1547"/>
                  <a:pt x="1795" y="1547"/>
                  <a:pt x="1795" y="1547"/>
                </a:cubicBezTo>
                <a:cubicBezTo>
                  <a:pt x="1816" y="1516"/>
                  <a:pt x="1834" y="1483"/>
                  <a:pt x="1851" y="1450"/>
                </a:cubicBezTo>
                <a:cubicBezTo>
                  <a:pt x="2036" y="1463"/>
                  <a:pt x="2036" y="1463"/>
                  <a:pt x="2036" y="1463"/>
                </a:cubicBezTo>
                <a:cubicBezTo>
                  <a:pt x="2079" y="1336"/>
                  <a:pt x="2079" y="1336"/>
                  <a:pt x="2079" y="1336"/>
                </a:cubicBezTo>
                <a:cubicBezTo>
                  <a:pt x="1925" y="1234"/>
                  <a:pt x="1925" y="1234"/>
                  <a:pt x="1925" y="1234"/>
                </a:cubicBezTo>
                <a:cubicBezTo>
                  <a:pt x="1933" y="1193"/>
                  <a:pt x="1938" y="1152"/>
                  <a:pt x="1941" y="1111"/>
                </a:cubicBezTo>
                <a:close/>
                <a:moveTo>
                  <a:pt x="1358" y="1669"/>
                </a:moveTo>
                <a:cubicBezTo>
                  <a:pt x="1020" y="1834"/>
                  <a:pt x="613" y="1695"/>
                  <a:pt x="447" y="1357"/>
                </a:cubicBezTo>
                <a:cubicBezTo>
                  <a:pt x="282" y="1020"/>
                  <a:pt x="421" y="613"/>
                  <a:pt x="759" y="447"/>
                </a:cubicBezTo>
                <a:cubicBezTo>
                  <a:pt x="1096" y="282"/>
                  <a:pt x="1504" y="421"/>
                  <a:pt x="1669" y="759"/>
                </a:cubicBezTo>
                <a:cubicBezTo>
                  <a:pt x="1834" y="1096"/>
                  <a:pt x="1695" y="1503"/>
                  <a:pt x="1358" y="166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6876" tIns="48438" rIns="96876" bIns="48438" numCol="1" anchor="t" anchorCtr="0" compatLnSpc="1"/>
          <a:lstStyle/>
          <a:p>
            <a:endParaRPr lang="id-ID">
              <a:latin typeface="+mj-ea"/>
              <a:ea typeface="+mj-ea"/>
            </a:endParaRPr>
          </a:p>
        </p:txBody>
      </p:sp>
      <p:sp>
        <p:nvSpPr>
          <p:cNvPr id="10" name="Freeform 240"/>
          <p:cNvSpPr>
            <a:spLocks noEditPoints="1"/>
          </p:cNvSpPr>
          <p:nvPr/>
        </p:nvSpPr>
        <p:spPr bwMode="auto">
          <a:xfrm>
            <a:off x="2702574" y="3369712"/>
            <a:ext cx="2556909" cy="2555567"/>
          </a:xfrm>
          <a:custGeom>
            <a:avLst/>
            <a:gdLst>
              <a:gd name="T0" fmla="*/ 1840 w 1840"/>
              <a:gd name="T1" fmla="*/ 964 h 1840"/>
              <a:gd name="T2" fmla="*/ 1682 w 1840"/>
              <a:gd name="T3" fmla="*/ 808 h 1840"/>
              <a:gd name="T4" fmla="*/ 1791 w 1840"/>
              <a:gd name="T5" fmla="*/ 614 h 1840"/>
              <a:gd name="T6" fmla="*/ 1578 w 1840"/>
              <a:gd name="T7" fmla="*/ 521 h 1840"/>
              <a:gd name="T8" fmla="*/ 1602 w 1840"/>
              <a:gd name="T9" fmla="*/ 301 h 1840"/>
              <a:gd name="T10" fmla="*/ 1379 w 1840"/>
              <a:gd name="T11" fmla="*/ 303 h 1840"/>
              <a:gd name="T12" fmla="*/ 1318 w 1840"/>
              <a:gd name="T13" fmla="*/ 90 h 1840"/>
              <a:gd name="T14" fmla="*/ 1103 w 1840"/>
              <a:gd name="T15" fmla="*/ 173 h 1840"/>
              <a:gd name="T16" fmla="*/ 964 w 1840"/>
              <a:gd name="T17" fmla="*/ 0 h 1840"/>
              <a:gd name="T18" fmla="*/ 808 w 1840"/>
              <a:gd name="T19" fmla="*/ 159 h 1840"/>
              <a:gd name="T20" fmla="*/ 613 w 1840"/>
              <a:gd name="T21" fmla="*/ 49 h 1840"/>
              <a:gd name="T22" fmla="*/ 521 w 1840"/>
              <a:gd name="T23" fmla="*/ 262 h 1840"/>
              <a:gd name="T24" fmla="*/ 301 w 1840"/>
              <a:gd name="T25" fmla="*/ 239 h 1840"/>
              <a:gd name="T26" fmla="*/ 303 w 1840"/>
              <a:gd name="T27" fmla="*/ 461 h 1840"/>
              <a:gd name="T28" fmla="*/ 89 w 1840"/>
              <a:gd name="T29" fmla="*/ 522 h 1840"/>
              <a:gd name="T30" fmla="*/ 173 w 1840"/>
              <a:gd name="T31" fmla="*/ 737 h 1840"/>
              <a:gd name="T32" fmla="*/ 0 w 1840"/>
              <a:gd name="T33" fmla="*/ 877 h 1840"/>
              <a:gd name="T34" fmla="*/ 159 w 1840"/>
              <a:gd name="T35" fmla="*/ 1032 h 1840"/>
              <a:gd name="T36" fmla="*/ 49 w 1840"/>
              <a:gd name="T37" fmla="*/ 1227 h 1840"/>
              <a:gd name="T38" fmla="*/ 262 w 1840"/>
              <a:gd name="T39" fmla="*/ 1320 h 1840"/>
              <a:gd name="T40" fmla="*/ 239 w 1840"/>
              <a:gd name="T41" fmla="*/ 1540 h 1840"/>
              <a:gd name="T42" fmla="*/ 461 w 1840"/>
              <a:gd name="T43" fmla="*/ 1538 h 1840"/>
              <a:gd name="T44" fmla="*/ 522 w 1840"/>
              <a:gd name="T45" fmla="*/ 1751 h 1840"/>
              <a:gd name="T46" fmla="*/ 737 w 1840"/>
              <a:gd name="T47" fmla="*/ 1668 h 1840"/>
              <a:gd name="T48" fmla="*/ 876 w 1840"/>
              <a:gd name="T49" fmla="*/ 1840 h 1840"/>
              <a:gd name="T50" fmla="*/ 1032 w 1840"/>
              <a:gd name="T51" fmla="*/ 1682 h 1840"/>
              <a:gd name="T52" fmla="*/ 1227 w 1840"/>
              <a:gd name="T53" fmla="*/ 1791 h 1840"/>
              <a:gd name="T54" fmla="*/ 1319 w 1840"/>
              <a:gd name="T55" fmla="*/ 1579 h 1840"/>
              <a:gd name="T56" fmla="*/ 1540 w 1840"/>
              <a:gd name="T57" fmla="*/ 1602 h 1840"/>
              <a:gd name="T58" fmla="*/ 1538 w 1840"/>
              <a:gd name="T59" fmla="*/ 1380 h 1840"/>
              <a:gd name="T60" fmla="*/ 1751 w 1840"/>
              <a:gd name="T61" fmla="*/ 1318 h 1840"/>
              <a:gd name="T62" fmla="*/ 1668 w 1840"/>
              <a:gd name="T63" fmla="*/ 1104 h 1840"/>
              <a:gd name="T64" fmla="*/ 1081 w 1840"/>
              <a:gd name="T65" fmla="*/ 1490 h 1840"/>
              <a:gd name="T66" fmla="*/ 759 w 1840"/>
              <a:gd name="T67" fmla="*/ 351 h 1840"/>
              <a:gd name="T68" fmla="*/ 1081 w 1840"/>
              <a:gd name="T69" fmla="*/ 1490 h 1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40" h="1840">
                <a:moveTo>
                  <a:pt x="1827" y="1080"/>
                </a:moveTo>
                <a:cubicBezTo>
                  <a:pt x="1840" y="964"/>
                  <a:pt x="1840" y="964"/>
                  <a:pt x="1840" y="964"/>
                </a:cubicBezTo>
                <a:cubicBezTo>
                  <a:pt x="1690" y="906"/>
                  <a:pt x="1690" y="906"/>
                  <a:pt x="1690" y="906"/>
                </a:cubicBezTo>
                <a:cubicBezTo>
                  <a:pt x="1689" y="874"/>
                  <a:pt x="1687" y="841"/>
                  <a:pt x="1682" y="808"/>
                </a:cubicBezTo>
                <a:cubicBezTo>
                  <a:pt x="1823" y="726"/>
                  <a:pt x="1823" y="726"/>
                  <a:pt x="1823" y="726"/>
                </a:cubicBezTo>
                <a:cubicBezTo>
                  <a:pt x="1791" y="614"/>
                  <a:pt x="1791" y="614"/>
                  <a:pt x="1791" y="614"/>
                </a:cubicBezTo>
                <a:cubicBezTo>
                  <a:pt x="1628" y="618"/>
                  <a:pt x="1628" y="618"/>
                  <a:pt x="1628" y="618"/>
                </a:cubicBezTo>
                <a:cubicBezTo>
                  <a:pt x="1614" y="584"/>
                  <a:pt x="1597" y="552"/>
                  <a:pt x="1578" y="521"/>
                </a:cubicBezTo>
                <a:cubicBezTo>
                  <a:pt x="1675" y="392"/>
                  <a:pt x="1675" y="392"/>
                  <a:pt x="1675" y="392"/>
                </a:cubicBezTo>
                <a:cubicBezTo>
                  <a:pt x="1602" y="301"/>
                  <a:pt x="1602" y="301"/>
                  <a:pt x="1602" y="301"/>
                </a:cubicBezTo>
                <a:cubicBezTo>
                  <a:pt x="1455" y="366"/>
                  <a:pt x="1455" y="366"/>
                  <a:pt x="1455" y="366"/>
                </a:cubicBezTo>
                <a:cubicBezTo>
                  <a:pt x="1431" y="344"/>
                  <a:pt x="1406" y="322"/>
                  <a:pt x="1379" y="303"/>
                </a:cubicBezTo>
                <a:cubicBezTo>
                  <a:pt x="1420" y="147"/>
                  <a:pt x="1420" y="147"/>
                  <a:pt x="1420" y="147"/>
                </a:cubicBezTo>
                <a:cubicBezTo>
                  <a:pt x="1318" y="90"/>
                  <a:pt x="1318" y="90"/>
                  <a:pt x="1318" y="90"/>
                </a:cubicBezTo>
                <a:cubicBezTo>
                  <a:pt x="1206" y="206"/>
                  <a:pt x="1206" y="206"/>
                  <a:pt x="1206" y="206"/>
                </a:cubicBezTo>
                <a:cubicBezTo>
                  <a:pt x="1173" y="193"/>
                  <a:pt x="1139" y="181"/>
                  <a:pt x="1103" y="173"/>
                </a:cubicBezTo>
                <a:cubicBezTo>
                  <a:pt x="1080" y="13"/>
                  <a:pt x="1080" y="13"/>
                  <a:pt x="1080" y="13"/>
                </a:cubicBezTo>
                <a:cubicBezTo>
                  <a:pt x="964" y="0"/>
                  <a:pt x="964" y="0"/>
                  <a:pt x="964" y="0"/>
                </a:cubicBezTo>
                <a:cubicBezTo>
                  <a:pt x="906" y="151"/>
                  <a:pt x="906" y="151"/>
                  <a:pt x="906" y="151"/>
                </a:cubicBezTo>
                <a:cubicBezTo>
                  <a:pt x="874" y="151"/>
                  <a:pt x="841" y="154"/>
                  <a:pt x="808" y="159"/>
                </a:cubicBezTo>
                <a:cubicBezTo>
                  <a:pt x="726" y="17"/>
                  <a:pt x="726" y="17"/>
                  <a:pt x="726" y="17"/>
                </a:cubicBezTo>
                <a:cubicBezTo>
                  <a:pt x="613" y="49"/>
                  <a:pt x="613" y="49"/>
                  <a:pt x="613" y="49"/>
                </a:cubicBezTo>
                <a:cubicBezTo>
                  <a:pt x="617" y="213"/>
                  <a:pt x="617" y="213"/>
                  <a:pt x="617" y="213"/>
                </a:cubicBezTo>
                <a:cubicBezTo>
                  <a:pt x="584" y="227"/>
                  <a:pt x="552" y="244"/>
                  <a:pt x="521" y="262"/>
                </a:cubicBezTo>
                <a:cubicBezTo>
                  <a:pt x="392" y="166"/>
                  <a:pt x="392" y="166"/>
                  <a:pt x="392" y="166"/>
                </a:cubicBezTo>
                <a:cubicBezTo>
                  <a:pt x="301" y="239"/>
                  <a:pt x="301" y="239"/>
                  <a:pt x="301" y="239"/>
                </a:cubicBezTo>
                <a:cubicBezTo>
                  <a:pt x="366" y="386"/>
                  <a:pt x="366" y="386"/>
                  <a:pt x="366" y="386"/>
                </a:cubicBezTo>
                <a:cubicBezTo>
                  <a:pt x="343" y="410"/>
                  <a:pt x="322" y="435"/>
                  <a:pt x="303" y="461"/>
                </a:cubicBezTo>
                <a:cubicBezTo>
                  <a:pt x="147" y="420"/>
                  <a:pt x="147" y="420"/>
                  <a:pt x="147" y="420"/>
                </a:cubicBezTo>
                <a:cubicBezTo>
                  <a:pt x="89" y="522"/>
                  <a:pt x="89" y="522"/>
                  <a:pt x="89" y="522"/>
                </a:cubicBezTo>
                <a:cubicBezTo>
                  <a:pt x="206" y="634"/>
                  <a:pt x="206" y="634"/>
                  <a:pt x="206" y="634"/>
                </a:cubicBezTo>
                <a:cubicBezTo>
                  <a:pt x="192" y="668"/>
                  <a:pt x="181" y="702"/>
                  <a:pt x="173" y="737"/>
                </a:cubicBezTo>
                <a:cubicBezTo>
                  <a:pt x="13" y="760"/>
                  <a:pt x="13" y="760"/>
                  <a:pt x="13" y="760"/>
                </a:cubicBezTo>
                <a:cubicBezTo>
                  <a:pt x="0" y="877"/>
                  <a:pt x="0" y="877"/>
                  <a:pt x="0" y="877"/>
                </a:cubicBezTo>
                <a:cubicBezTo>
                  <a:pt x="151" y="934"/>
                  <a:pt x="151" y="934"/>
                  <a:pt x="151" y="934"/>
                </a:cubicBezTo>
                <a:cubicBezTo>
                  <a:pt x="151" y="967"/>
                  <a:pt x="154" y="1000"/>
                  <a:pt x="159" y="1032"/>
                </a:cubicBezTo>
                <a:cubicBezTo>
                  <a:pt x="17" y="1115"/>
                  <a:pt x="17" y="1115"/>
                  <a:pt x="17" y="1115"/>
                </a:cubicBezTo>
                <a:cubicBezTo>
                  <a:pt x="49" y="1227"/>
                  <a:pt x="49" y="1227"/>
                  <a:pt x="49" y="1227"/>
                </a:cubicBezTo>
                <a:cubicBezTo>
                  <a:pt x="212" y="1223"/>
                  <a:pt x="212" y="1223"/>
                  <a:pt x="212" y="1223"/>
                </a:cubicBezTo>
                <a:cubicBezTo>
                  <a:pt x="227" y="1257"/>
                  <a:pt x="243" y="1289"/>
                  <a:pt x="262" y="1320"/>
                </a:cubicBezTo>
                <a:cubicBezTo>
                  <a:pt x="166" y="1449"/>
                  <a:pt x="166" y="1449"/>
                  <a:pt x="166" y="1449"/>
                </a:cubicBezTo>
                <a:cubicBezTo>
                  <a:pt x="239" y="1540"/>
                  <a:pt x="239" y="1540"/>
                  <a:pt x="239" y="1540"/>
                </a:cubicBezTo>
                <a:cubicBezTo>
                  <a:pt x="386" y="1474"/>
                  <a:pt x="386" y="1474"/>
                  <a:pt x="386" y="1474"/>
                </a:cubicBezTo>
                <a:cubicBezTo>
                  <a:pt x="410" y="1497"/>
                  <a:pt x="435" y="1518"/>
                  <a:pt x="461" y="1538"/>
                </a:cubicBezTo>
                <a:cubicBezTo>
                  <a:pt x="420" y="1694"/>
                  <a:pt x="420" y="1694"/>
                  <a:pt x="420" y="1694"/>
                </a:cubicBezTo>
                <a:cubicBezTo>
                  <a:pt x="522" y="1751"/>
                  <a:pt x="522" y="1751"/>
                  <a:pt x="522" y="1751"/>
                </a:cubicBezTo>
                <a:cubicBezTo>
                  <a:pt x="634" y="1635"/>
                  <a:pt x="634" y="1635"/>
                  <a:pt x="634" y="1635"/>
                </a:cubicBezTo>
                <a:cubicBezTo>
                  <a:pt x="667" y="1648"/>
                  <a:pt x="702" y="1659"/>
                  <a:pt x="737" y="1668"/>
                </a:cubicBezTo>
                <a:cubicBezTo>
                  <a:pt x="760" y="1827"/>
                  <a:pt x="760" y="1827"/>
                  <a:pt x="760" y="1827"/>
                </a:cubicBezTo>
                <a:cubicBezTo>
                  <a:pt x="876" y="1840"/>
                  <a:pt x="876" y="1840"/>
                  <a:pt x="876" y="1840"/>
                </a:cubicBezTo>
                <a:cubicBezTo>
                  <a:pt x="934" y="1690"/>
                  <a:pt x="934" y="1690"/>
                  <a:pt x="934" y="1690"/>
                </a:cubicBezTo>
                <a:cubicBezTo>
                  <a:pt x="967" y="1689"/>
                  <a:pt x="1000" y="1687"/>
                  <a:pt x="1032" y="1682"/>
                </a:cubicBezTo>
                <a:cubicBezTo>
                  <a:pt x="1114" y="1823"/>
                  <a:pt x="1114" y="1823"/>
                  <a:pt x="1114" y="1823"/>
                </a:cubicBezTo>
                <a:cubicBezTo>
                  <a:pt x="1227" y="1791"/>
                  <a:pt x="1227" y="1791"/>
                  <a:pt x="1227" y="1791"/>
                </a:cubicBezTo>
                <a:cubicBezTo>
                  <a:pt x="1223" y="1628"/>
                  <a:pt x="1223" y="1628"/>
                  <a:pt x="1223" y="1628"/>
                </a:cubicBezTo>
                <a:cubicBezTo>
                  <a:pt x="1256" y="1614"/>
                  <a:pt x="1289" y="1597"/>
                  <a:pt x="1319" y="1579"/>
                </a:cubicBezTo>
                <a:cubicBezTo>
                  <a:pt x="1448" y="1675"/>
                  <a:pt x="1448" y="1675"/>
                  <a:pt x="1448" y="1675"/>
                </a:cubicBezTo>
                <a:cubicBezTo>
                  <a:pt x="1540" y="1602"/>
                  <a:pt x="1540" y="1602"/>
                  <a:pt x="1540" y="1602"/>
                </a:cubicBezTo>
                <a:cubicBezTo>
                  <a:pt x="1474" y="1455"/>
                  <a:pt x="1474" y="1455"/>
                  <a:pt x="1474" y="1455"/>
                </a:cubicBezTo>
                <a:cubicBezTo>
                  <a:pt x="1497" y="1431"/>
                  <a:pt x="1518" y="1406"/>
                  <a:pt x="1538" y="1380"/>
                </a:cubicBezTo>
                <a:cubicBezTo>
                  <a:pt x="1694" y="1420"/>
                  <a:pt x="1694" y="1420"/>
                  <a:pt x="1694" y="1420"/>
                </a:cubicBezTo>
                <a:cubicBezTo>
                  <a:pt x="1751" y="1318"/>
                  <a:pt x="1751" y="1318"/>
                  <a:pt x="1751" y="1318"/>
                </a:cubicBezTo>
                <a:cubicBezTo>
                  <a:pt x="1635" y="1207"/>
                  <a:pt x="1635" y="1207"/>
                  <a:pt x="1635" y="1207"/>
                </a:cubicBezTo>
                <a:cubicBezTo>
                  <a:pt x="1648" y="1173"/>
                  <a:pt x="1659" y="1139"/>
                  <a:pt x="1668" y="1104"/>
                </a:cubicBezTo>
                <a:lnTo>
                  <a:pt x="1827" y="1080"/>
                </a:lnTo>
                <a:close/>
                <a:moveTo>
                  <a:pt x="1081" y="1490"/>
                </a:moveTo>
                <a:cubicBezTo>
                  <a:pt x="766" y="1579"/>
                  <a:pt x="439" y="1396"/>
                  <a:pt x="350" y="1081"/>
                </a:cubicBezTo>
                <a:cubicBezTo>
                  <a:pt x="262" y="767"/>
                  <a:pt x="445" y="439"/>
                  <a:pt x="759" y="351"/>
                </a:cubicBezTo>
                <a:cubicBezTo>
                  <a:pt x="1074" y="262"/>
                  <a:pt x="1401" y="445"/>
                  <a:pt x="1490" y="760"/>
                </a:cubicBezTo>
                <a:cubicBezTo>
                  <a:pt x="1579" y="1074"/>
                  <a:pt x="1396" y="1401"/>
                  <a:pt x="1081" y="1490"/>
                </a:cubicBezTo>
                <a:close/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96876" tIns="48438" rIns="96876" bIns="48438" numCol="1" anchor="t" anchorCtr="0" compatLnSpc="1"/>
          <a:lstStyle/>
          <a:p>
            <a:endParaRPr lang="id-ID">
              <a:latin typeface="+mj-ea"/>
              <a:ea typeface="+mj-ea"/>
            </a:endParaRPr>
          </a:p>
        </p:txBody>
      </p:sp>
      <p:sp>
        <p:nvSpPr>
          <p:cNvPr id="11" name="Freeform 241"/>
          <p:cNvSpPr>
            <a:spLocks noEditPoints="1"/>
          </p:cNvSpPr>
          <p:nvPr/>
        </p:nvSpPr>
        <p:spPr bwMode="auto">
          <a:xfrm>
            <a:off x="1087906" y="2829983"/>
            <a:ext cx="1855116" cy="1854142"/>
          </a:xfrm>
          <a:custGeom>
            <a:avLst/>
            <a:gdLst>
              <a:gd name="T0" fmla="*/ 1335 w 1335"/>
              <a:gd name="T1" fmla="*/ 699 h 1335"/>
              <a:gd name="T2" fmla="*/ 1220 w 1335"/>
              <a:gd name="T3" fmla="*/ 586 h 1335"/>
              <a:gd name="T4" fmla="*/ 1300 w 1335"/>
              <a:gd name="T5" fmla="*/ 445 h 1335"/>
              <a:gd name="T6" fmla="*/ 1145 w 1335"/>
              <a:gd name="T7" fmla="*/ 378 h 1335"/>
              <a:gd name="T8" fmla="*/ 1162 w 1335"/>
              <a:gd name="T9" fmla="*/ 218 h 1335"/>
              <a:gd name="T10" fmla="*/ 1001 w 1335"/>
              <a:gd name="T11" fmla="*/ 219 h 1335"/>
              <a:gd name="T12" fmla="*/ 956 w 1335"/>
              <a:gd name="T13" fmla="*/ 65 h 1335"/>
              <a:gd name="T14" fmla="*/ 801 w 1335"/>
              <a:gd name="T15" fmla="*/ 125 h 1335"/>
              <a:gd name="T16" fmla="*/ 699 w 1335"/>
              <a:gd name="T17" fmla="*/ 0 h 1335"/>
              <a:gd name="T18" fmla="*/ 586 w 1335"/>
              <a:gd name="T19" fmla="*/ 115 h 1335"/>
              <a:gd name="T20" fmla="*/ 445 w 1335"/>
              <a:gd name="T21" fmla="*/ 35 h 1335"/>
              <a:gd name="T22" fmla="*/ 378 w 1335"/>
              <a:gd name="T23" fmla="*/ 190 h 1335"/>
              <a:gd name="T24" fmla="*/ 218 w 1335"/>
              <a:gd name="T25" fmla="*/ 173 h 1335"/>
              <a:gd name="T26" fmla="*/ 220 w 1335"/>
              <a:gd name="T27" fmla="*/ 334 h 1335"/>
              <a:gd name="T28" fmla="*/ 65 w 1335"/>
              <a:gd name="T29" fmla="*/ 379 h 1335"/>
              <a:gd name="T30" fmla="*/ 125 w 1335"/>
              <a:gd name="T31" fmla="*/ 535 h 1335"/>
              <a:gd name="T32" fmla="*/ 0 w 1335"/>
              <a:gd name="T33" fmla="*/ 636 h 1335"/>
              <a:gd name="T34" fmla="*/ 115 w 1335"/>
              <a:gd name="T35" fmla="*/ 749 h 1335"/>
              <a:gd name="T36" fmla="*/ 35 w 1335"/>
              <a:gd name="T37" fmla="*/ 890 h 1335"/>
              <a:gd name="T38" fmla="*/ 190 w 1335"/>
              <a:gd name="T39" fmla="*/ 957 h 1335"/>
              <a:gd name="T40" fmla="*/ 173 w 1335"/>
              <a:gd name="T41" fmla="*/ 1117 h 1335"/>
              <a:gd name="T42" fmla="*/ 334 w 1335"/>
              <a:gd name="T43" fmla="*/ 1116 h 1335"/>
              <a:gd name="T44" fmla="*/ 379 w 1335"/>
              <a:gd name="T45" fmla="*/ 1270 h 1335"/>
              <a:gd name="T46" fmla="*/ 535 w 1335"/>
              <a:gd name="T47" fmla="*/ 1210 h 1335"/>
              <a:gd name="T48" fmla="*/ 636 w 1335"/>
              <a:gd name="T49" fmla="*/ 1335 h 1335"/>
              <a:gd name="T50" fmla="*/ 749 w 1335"/>
              <a:gd name="T51" fmla="*/ 1220 h 1335"/>
              <a:gd name="T52" fmla="*/ 890 w 1335"/>
              <a:gd name="T53" fmla="*/ 1299 h 1335"/>
              <a:gd name="T54" fmla="*/ 957 w 1335"/>
              <a:gd name="T55" fmla="*/ 1145 h 1335"/>
              <a:gd name="T56" fmla="*/ 1117 w 1335"/>
              <a:gd name="T57" fmla="*/ 1162 h 1335"/>
              <a:gd name="T58" fmla="*/ 1116 w 1335"/>
              <a:gd name="T59" fmla="*/ 1001 h 1335"/>
              <a:gd name="T60" fmla="*/ 1271 w 1335"/>
              <a:gd name="T61" fmla="*/ 956 h 1335"/>
              <a:gd name="T62" fmla="*/ 1210 w 1335"/>
              <a:gd name="T63" fmla="*/ 801 h 1335"/>
              <a:gd name="T64" fmla="*/ 776 w 1335"/>
              <a:gd name="T65" fmla="*/ 1050 h 1335"/>
              <a:gd name="T66" fmla="*/ 560 w 1335"/>
              <a:gd name="T67" fmla="*/ 286 h 1335"/>
              <a:gd name="T68" fmla="*/ 776 w 1335"/>
              <a:gd name="T69" fmla="*/ 1050 h 1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335" h="1335">
                <a:moveTo>
                  <a:pt x="1326" y="784"/>
                </a:moveTo>
                <a:cubicBezTo>
                  <a:pt x="1335" y="699"/>
                  <a:pt x="1335" y="699"/>
                  <a:pt x="1335" y="699"/>
                </a:cubicBezTo>
                <a:cubicBezTo>
                  <a:pt x="1226" y="658"/>
                  <a:pt x="1226" y="658"/>
                  <a:pt x="1226" y="658"/>
                </a:cubicBezTo>
                <a:cubicBezTo>
                  <a:pt x="1226" y="634"/>
                  <a:pt x="1224" y="610"/>
                  <a:pt x="1220" y="586"/>
                </a:cubicBezTo>
                <a:cubicBezTo>
                  <a:pt x="1323" y="527"/>
                  <a:pt x="1323" y="527"/>
                  <a:pt x="1323" y="527"/>
                </a:cubicBezTo>
                <a:cubicBezTo>
                  <a:pt x="1300" y="445"/>
                  <a:pt x="1300" y="445"/>
                  <a:pt x="1300" y="445"/>
                </a:cubicBezTo>
                <a:cubicBezTo>
                  <a:pt x="1181" y="448"/>
                  <a:pt x="1181" y="448"/>
                  <a:pt x="1181" y="448"/>
                </a:cubicBezTo>
                <a:cubicBezTo>
                  <a:pt x="1171" y="424"/>
                  <a:pt x="1159" y="400"/>
                  <a:pt x="1145" y="378"/>
                </a:cubicBezTo>
                <a:cubicBezTo>
                  <a:pt x="1215" y="284"/>
                  <a:pt x="1215" y="284"/>
                  <a:pt x="1215" y="284"/>
                </a:cubicBezTo>
                <a:cubicBezTo>
                  <a:pt x="1162" y="218"/>
                  <a:pt x="1162" y="218"/>
                  <a:pt x="1162" y="218"/>
                </a:cubicBezTo>
                <a:cubicBezTo>
                  <a:pt x="1055" y="266"/>
                  <a:pt x="1055" y="266"/>
                  <a:pt x="1055" y="266"/>
                </a:cubicBezTo>
                <a:cubicBezTo>
                  <a:pt x="1038" y="249"/>
                  <a:pt x="1020" y="234"/>
                  <a:pt x="1001" y="219"/>
                </a:cubicBezTo>
                <a:cubicBezTo>
                  <a:pt x="1031" y="106"/>
                  <a:pt x="1031" y="106"/>
                  <a:pt x="1031" y="106"/>
                </a:cubicBezTo>
                <a:cubicBezTo>
                  <a:pt x="956" y="65"/>
                  <a:pt x="956" y="65"/>
                  <a:pt x="956" y="65"/>
                </a:cubicBezTo>
                <a:cubicBezTo>
                  <a:pt x="875" y="149"/>
                  <a:pt x="875" y="149"/>
                  <a:pt x="875" y="149"/>
                </a:cubicBezTo>
                <a:cubicBezTo>
                  <a:pt x="851" y="139"/>
                  <a:pt x="826" y="131"/>
                  <a:pt x="801" y="125"/>
                </a:cubicBezTo>
                <a:cubicBezTo>
                  <a:pt x="784" y="9"/>
                  <a:pt x="784" y="9"/>
                  <a:pt x="784" y="9"/>
                </a:cubicBezTo>
                <a:cubicBezTo>
                  <a:pt x="699" y="0"/>
                  <a:pt x="699" y="0"/>
                  <a:pt x="699" y="0"/>
                </a:cubicBezTo>
                <a:cubicBezTo>
                  <a:pt x="658" y="109"/>
                  <a:pt x="658" y="109"/>
                  <a:pt x="658" y="109"/>
                </a:cubicBezTo>
                <a:cubicBezTo>
                  <a:pt x="634" y="109"/>
                  <a:pt x="610" y="111"/>
                  <a:pt x="586" y="115"/>
                </a:cubicBezTo>
                <a:cubicBezTo>
                  <a:pt x="527" y="12"/>
                  <a:pt x="527" y="12"/>
                  <a:pt x="527" y="12"/>
                </a:cubicBezTo>
                <a:cubicBezTo>
                  <a:pt x="445" y="35"/>
                  <a:pt x="445" y="35"/>
                  <a:pt x="445" y="35"/>
                </a:cubicBezTo>
                <a:cubicBezTo>
                  <a:pt x="448" y="154"/>
                  <a:pt x="448" y="154"/>
                  <a:pt x="448" y="154"/>
                </a:cubicBezTo>
                <a:cubicBezTo>
                  <a:pt x="424" y="164"/>
                  <a:pt x="400" y="176"/>
                  <a:pt x="378" y="190"/>
                </a:cubicBezTo>
                <a:cubicBezTo>
                  <a:pt x="284" y="120"/>
                  <a:pt x="284" y="120"/>
                  <a:pt x="284" y="120"/>
                </a:cubicBezTo>
                <a:cubicBezTo>
                  <a:pt x="218" y="173"/>
                  <a:pt x="218" y="173"/>
                  <a:pt x="218" y="173"/>
                </a:cubicBezTo>
                <a:cubicBezTo>
                  <a:pt x="266" y="280"/>
                  <a:pt x="266" y="280"/>
                  <a:pt x="266" y="280"/>
                </a:cubicBezTo>
                <a:cubicBezTo>
                  <a:pt x="249" y="297"/>
                  <a:pt x="234" y="315"/>
                  <a:pt x="220" y="334"/>
                </a:cubicBezTo>
                <a:cubicBezTo>
                  <a:pt x="106" y="305"/>
                  <a:pt x="106" y="305"/>
                  <a:pt x="106" y="305"/>
                </a:cubicBezTo>
                <a:cubicBezTo>
                  <a:pt x="65" y="379"/>
                  <a:pt x="65" y="379"/>
                  <a:pt x="65" y="379"/>
                </a:cubicBezTo>
                <a:cubicBezTo>
                  <a:pt x="149" y="460"/>
                  <a:pt x="149" y="460"/>
                  <a:pt x="149" y="460"/>
                </a:cubicBezTo>
                <a:cubicBezTo>
                  <a:pt x="139" y="484"/>
                  <a:pt x="131" y="509"/>
                  <a:pt x="125" y="535"/>
                </a:cubicBezTo>
                <a:cubicBezTo>
                  <a:pt x="9" y="551"/>
                  <a:pt x="9" y="551"/>
                  <a:pt x="9" y="551"/>
                </a:cubicBezTo>
                <a:cubicBezTo>
                  <a:pt x="0" y="636"/>
                  <a:pt x="0" y="636"/>
                  <a:pt x="0" y="636"/>
                </a:cubicBezTo>
                <a:cubicBezTo>
                  <a:pt x="109" y="678"/>
                  <a:pt x="109" y="678"/>
                  <a:pt x="109" y="678"/>
                </a:cubicBezTo>
                <a:cubicBezTo>
                  <a:pt x="110" y="701"/>
                  <a:pt x="111" y="725"/>
                  <a:pt x="115" y="749"/>
                </a:cubicBezTo>
                <a:cubicBezTo>
                  <a:pt x="12" y="809"/>
                  <a:pt x="12" y="809"/>
                  <a:pt x="12" y="809"/>
                </a:cubicBezTo>
                <a:cubicBezTo>
                  <a:pt x="35" y="890"/>
                  <a:pt x="35" y="890"/>
                  <a:pt x="35" y="890"/>
                </a:cubicBezTo>
                <a:cubicBezTo>
                  <a:pt x="154" y="887"/>
                  <a:pt x="154" y="887"/>
                  <a:pt x="154" y="887"/>
                </a:cubicBezTo>
                <a:cubicBezTo>
                  <a:pt x="164" y="912"/>
                  <a:pt x="177" y="935"/>
                  <a:pt x="190" y="957"/>
                </a:cubicBezTo>
                <a:cubicBezTo>
                  <a:pt x="120" y="1051"/>
                  <a:pt x="120" y="1051"/>
                  <a:pt x="120" y="1051"/>
                </a:cubicBezTo>
                <a:cubicBezTo>
                  <a:pt x="173" y="1117"/>
                  <a:pt x="173" y="1117"/>
                  <a:pt x="173" y="1117"/>
                </a:cubicBezTo>
                <a:cubicBezTo>
                  <a:pt x="280" y="1070"/>
                  <a:pt x="280" y="1070"/>
                  <a:pt x="280" y="1070"/>
                </a:cubicBezTo>
                <a:cubicBezTo>
                  <a:pt x="297" y="1086"/>
                  <a:pt x="315" y="1102"/>
                  <a:pt x="334" y="1116"/>
                </a:cubicBezTo>
                <a:cubicBezTo>
                  <a:pt x="305" y="1229"/>
                  <a:pt x="305" y="1229"/>
                  <a:pt x="305" y="1229"/>
                </a:cubicBezTo>
                <a:cubicBezTo>
                  <a:pt x="379" y="1270"/>
                  <a:pt x="379" y="1270"/>
                  <a:pt x="379" y="1270"/>
                </a:cubicBezTo>
                <a:cubicBezTo>
                  <a:pt x="460" y="1186"/>
                  <a:pt x="460" y="1186"/>
                  <a:pt x="460" y="1186"/>
                </a:cubicBezTo>
                <a:cubicBezTo>
                  <a:pt x="484" y="1196"/>
                  <a:pt x="509" y="1204"/>
                  <a:pt x="535" y="1210"/>
                </a:cubicBezTo>
                <a:cubicBezTo>
                  <a:pt x="551" y="1326"/>
                  <a:pt x="551" y="1326"/>
                  <a:pt x="551" y="1326"/>
                </a:cubicBezTo>
                <a:cubicBezTo>
                  <a:pt x="636" y="1335"/>
                  <a:pt x="636" y="1335"/>
                  <a:pt x="636" y="1335"/>
                </a:cubicBezTo>
                <a:cubicBezTo>
                  <a:pt x="678" y="1226"/>
                  <a:pt x="678" y="1226"/>
                  <a:pt x="678" y="1226"/>
                </a:cubicBezTo>
                <a:cubicBezTo>
                  <a:pt x="701" y="1226"/>
                  <a:pt x="725" y="1224"/>
                  <a:pt x="749" y="1220"/>
                </a:cubicBezTo>
                <a:cubicBezTo>
                  <a:pt x="808" y="1323"/>
                  <a:pt x="808" y="1323"/>
                  <a:pt x="808" y="1323"/>
                </a:cubicBezTo>
                <a:cubicBezTo>
                  <a:pt x="890" y="1299"/>
                  <a:pt x="890" y="1299"/>
                  <a:pt x="890" y="1299"/>
                </a:cubicBezTo>
                <a:cubicBezTo>
                  <a:pt x="887" y="1181"/>
                  <a:pt x="887" y="1181"/>
                  <a:pt x="887" y="1181"/>
                </a:cubicBezTo>
                <a:cubicBezTo>
                  <a:pt x="912" y="1171"/>
                  <a:pt x="935" y="1159"/>
                  <a:pt x="957" y="1145"/>
                </a:cubicBezTo>
                <a:cubicBezTo>
                  <a:pt x="1051" y="1215"/>
                  <a:pt x="1051" y="1215"/>
                  <a:pt x="1051" y="1215"/>
                </a:cubicBezTo>
                <a:cubicBezTo>
                  <a:pt x="1117" y="1162"/>
                  <a:pt x="1117" y="1162"/>
                  <a:pt x="1117" y="1162"/>
                </a:cubicBezTo>
                <a:cubicBezTo>
                  <a:pt x="1070" y="1055"/>
                  <a:pt x="1070" y="1055"/>
                  <a:pt x="1070" y="1055"/>
                </a:cubicBezTo>
                <a:cubicBezTo>
                  <a:pt x="1086" y="1038"/>
                  <a:pt x="1102" y="1020"/>
                  <a:pt x="1116" y="1001"/>
                </a:cubicBezTo>
                <a:cubicBezTo>
                  <a:pt x="1229" y="1031"/>
                  <a:pt x="1229" y="1031"/>
                  <a:pt x="1229" y="1031"/>
                </a:cubicBezTo>
                <a:cubicBezTo>
                  <a:pt x="1271" y="956"/>
                  <a:pt x="1271" y="956"/>
                  <a:pt x="1271" y="956"/>
                </a:cubicBezTo>
                <a:cubicBezTo>
                  <a:pt x="1186" y="875"/>
                  <a:pt x="1186" y="875"/>
                  <a:pt x="1186" y="875"/>
                </a:cubicBezTo>
                <a:cubicBezTo>
                  <a:pt x="1196" y="851"/>
                  <a:pt x="1204" y="826"/>
                  <a:pt x="1210" y="801"/>
                </a:cubicBezTo>
                <a:lnTo>
                  <a:pt x="1326" y="784"/>
                </a:lnTo>
                <a:close/>
                <a:moveTo>
                  <a:pt x="776" y="1050"/>
                </a:moveTo>
                <a:cubicBezTo>
                  <a:pt x="565" y="1109"/>
                  <a:pt x="345" y="986"/>
                  <a:pt x="286" y="775"/>
                </a:cubicBezTo>
                <a:cubicBezTo>
                  <a:pt x="226" y="564"/>
                  <a:pt x="349" y="345"/>
                  <a:pt x="560" y="286"/>
                </a:cubicBezTo>
                <a:cubicBezTo>
                  <a:pt x="771" y="226"/>
                  <a:pt x="990" y="349"/>
                  <a:pt x="1050" y="560"/>
                </a:cubicBezTo>
                <a:cubicBezTo>
                  <a:pt x="1109" y="771"/>
                  <a:pt x="987" y="990"/>
                  <a:pt x="776" y="1050"/>
                </a:cubicBezTo>
                <a:close/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96876" tIns="48438" rIns="96876" bIns="48438" numCol="1" anchor="t" anchorCtr="0" compatLnSpc="1"/>
          <a:lstStyle/>
          <a:p>
            <a:endParaRPr lang="id-ID">
              <a:latin typeface="+mj-ea"/>
              <a:ea typeface="+mj-ea"/>
            </a:endParaRPr>
          </a:p>
        </p:txBody>
      </p:sp>
      <p:sp>
        <p:nvSpPr>
          <p:cNvPr id="12" name="Freeform 247"/>
          <p:cNvSpPr>
            <a:spLocks noEditPoints="1"/>
          </p:cNvSpPr>
          <p:nvPr/>
        </p:nvSpPr>
        <p:spPr bwMode="auto">
          <a:xfrm>
            <a:off x="3633634" y="4302027"/>
            <a:ext cx="694793" cy="692680"/>
          </a:xfrm>
          <a:custGeom>
            <a:avLst/>
            <a:gdLst>
              <a:gd name="T0" fmla="*/ 250 w 500"/>
              <a:gd name="T1" fmla="*/ 499 h 499"/>
              <a:gd name="T2" fmla="*/ 0 w 500"/>
              <a:gd name="T3" fmla="*/ 249 h 499"/>
              <a:gd name="T4" fmla="*/ 250 w 500"/>
              <a:gd name="T5" fmla="*/ 0 h 499"/>
              <a:gd name="T6" fmla="*/ 500 w 500"/>
              <a:gd name="T7" fmla="*/ 249 h 499"/>
              <a:gd name="T8" fmla="*/ 250 w 500"/>
              <a:gd name="T9" fmla="*/ 499 h 499"/>
              <a:gd name="T10" fmla="*/ 250 w 500"/>
              <a:gd name="T11" fmla="*/ 140 h 499"/>
              <a:gd name="T12" fmla="*/ 140 w 500"/>
              <a:gd name="T13" fmla="*/ 249 h 499"/>
              <a:gd name="T14" fmla="*/ 250 w 500"/>
              <a:gd name="T15" fmla="*/ 359 h 499"/>
              <a:gd name="T16" fmla="*/ 360 w 500"/>
              <a:gd name="T17" fmla="*/ 249 h 499"/>
              <a:gd name="T18" fmla="*/ 250 w 500"/>
              <a:gd name="T19" fmla="*/ 140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00" h="499">
                <a:moveTo>
                  <a:pt x="250" y="499"/>
                </a:moveTo>
                <a:cubicBezTo>
                  <a:pt x="112" y="499"/>
                  <a:pt x="0" y="387"/>
                  <a:pt x="0" y="249"/>
                </a:cubicBezTo>
                <a:cubicBezTo>
                  <a:pt x="0" y="112"/>
                  <a:pt x="112" y="0"/>
                  <a:pt x="250" y="0"/>
                </a:cubicBezTo>
                <a:cubicBezTo>
                  <a:pt x="388" y="0"/>
                  <a:pt x="500" y="112"/>
                  <a:pt x="500" y="249"/>
                </a:cubicBezTo>
                <a:cubicBezTo>
                  <a:pt x="500" y="387"/>
                  <a:pt x="388" y="499"/>
                  <a:pt x="250" y="499"/>
                </a:cubicBezTo>
                <a:close/>
                <a:moveTo>
                  <a:pt x="250" y="140"/>
                </a:moveTo>
                <a:cubicBezTo>
                  <a:pt x="190" y="140"/>
                  <a:pt x="140" y="189"/>
                  <a:pt x="140" y="249"/>
                </a:cubicBezTo>
                <a:cubicBezTo>
                  <a:pt x="140" y="310"/>
                  <a:pt x="190" y="359"/>
                  <a:pt x="250" y="359"/>
                </a:cubicBezTo>
                <a:cubicBezTo>
                  <a:pt x="311" y="359"/>
                  <a:pt x="360" y="310"/>
                  <a:pt x="360" y="249"/>
                </a:cubicBezTo>
                <a:cubicBezTo>
                  <a:pt x="360" y="189"/>
                  <a:pt x="311" y="140"/>
                  <a:pt x="250" y="140"/>
                </a:cubicBezTo>
                <a:close/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96876" tIns="48438" rIns="96876" bIns="48438" numCol="1" anchor="t" anchorCtr="0" compatLnSpc="1"/>
          <a:lstStyle/>
          <a:p>
            <a:endParaRPr lang="id-ID">
              <a:latin typeface="+mj-ea"/>
              <a:ea typeface="+mj-ea"/>
            </a:endParaRPr>
          </a:p>
        </p:txBody>
      </p:sp>
      <p:sp>
        <p:nvSpPr>
          <p:cNvPr id="13" name="Freeform 248"/>
          <p:cNvSpPr>
            <a:spLocks noEditPoints="1"/>
          </p:cNvSpPr>
          <p:nvPr/>
        </p:nvSpPr>
        <p:spPr bwMode="auto">
          <a:xfrm>
            <a:off x="5945523" y="3066852"/>
            <a:ext cx="796300" cy="799379"/>
          </a:xfrm>
          <a:custGeom>
            <a:avLst/>
            <a:gdLst>
              <a:gd name="T0" fmla="*/ 287 w 574"/>
              <a:gd name="T1" fmla="*/ 575 h 575"/>
              <a:gd name="T2" fmla="*/ 0 w 574"/>
              <a:gd name="T3" fmla="*/ 287 h 575"/>
              <a:gd name="T4" fmla="*/ 287 w 574"/>
              <a:gd name="T5" fmla="*/ 0 h 575"/>
              <a:gd name="T6" fmla="*/ 574 w 574"/>
              <a:gd name="T7" fmla="*/ 287 h 575"/>
              <a:gd name="T8" fmla="*/ 287 w 574"/>
              <a:gd name="T9" fmla="*/ 575 h 575"/>
              <a:gd name="T10" fmla="*/ 287 w 574"/>
              <a:gd name="T11" fmla="*/ 160 h 575"/>
              <a:gd name="T12" fmla="*/ 160 w 574"/>
              <a:gd name="T13" fmla="*/ 287 h 575"/>
              <a:gd name="T14" fmla="*/ 287 w 574"/>
              <a:gd name="T15" fmla="*/ 415 h 575"/>
              <a:gd name="T16" fmla="*/ 414 w 574"/>
              <a:gd name="T17" fmla="*/ 287 h 575"/>
              <a:gd name="T18" fmla="*/ 287 w 574"/>
              <a:gd name="T19" fmla="*/ 160 h 5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4" h="575">
                <a:moveTo>
                  <a:pt x="287" y="575"/>
                </a:moveTo>
                <a:cubicBezTo>
                  <a:pt x="129" y="575"/>
                  <a:pt x="0" y="446"/>
                  <a:pt x="0" y="287"/>
                </a:cubicBezTo>
                <a:cubicBezTo>
                  <a:pt x="0" y="129"/>
                  <a:pt x="129" y="0"/>
                  <a:pt x="287" y="0"/>
                </a:cubicBezTo>
                <a:cubicBezTo>
                  <a:pt x="446" y="0"/>
                  <a:pt x="574" y="129"/>
                  <a:pt x="574" y="287"/>
                </a:cubicBezTo>
                <a:cubicBezTo>
                  <a:pt x="574" y="446"/>
                  <a:pt x="446" y="575"/>
                  <a:pt x="287" y="575"/>
                </a:cubicBezTo>
                <a:close/>
                <a:moveTo>
                  <a:pt x="287" y="160"/>
                </a:moveTo>
                <a:cubicBezTo>
                  <a:pt x="217" y="160"/>
                  <a:pt x="160" y="217"/>
                  <a:pt x="160" y="287"/>
                </a:cubicBezTo>
                <a:cubicBezTo>
                  <a:pt x="160" y="358"/>
                  <a:pt x="217" y="415"/>
                  <a:pt x="287" y="415"/>
                </a:cubicBezTo>
                <a:cubicBezTo>
                  <a:pt x="357" y="415"/>
                  <a:pt x="414" y="358"/>
                  <a:pt x="414" y="287"/>
                </a:cubicBezTo>
                <a:cubicBezTo>
                  <a:pt x="414" y="217"/>
                  <a:pt x="357" y="160"/>
                  <a:pt x="287" y="16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6876" tIns="48438" rIns="96876" bIns="48438" numCol="1" anchor="t" anchorCtr="0" compatLnSpc="1"/>
          <a:lstStyle/>
          <a:p>
            <a:endParaRPr lang="id-ID">
              <a:latin typeface="+mj-ea"/>
              <a:ea typeface="+mj-ea"/>
            </a:endParaRPr>
          </a:p>
        </p:txBody>
      </p:sp>
      <p:sp>
        <p:nvSpPr>
          <p:cNvPr id="14" name="Freeform 249"/>
          <p:cNvSpPr>
            <a:spLocks noEditPoints="1"/>
          </p:cNvSpPr>
          <p:nvPr/>
        </p:nvSpPr>
        <p:spPr bwMode="auto">
          <a:xfrm>
            <a:off x="1765197" y="3508669"/>
            <a:ext cx="504032" cy="503765"/>
          </a:xfrm>
          <a:custGeom>
            <a:avLst/>
            <a:gdLst>
              <a:gd name="T0" fmla="*/ 181 w 363"/>
              <a:gd name="T1" fmla="*/ 363 h 363"/>
              <a:gd name="T2" fmla="*/ 0 w 363"/>
              <a:gd name="T3" fmla="*/ 181 h 363"/>
              <a:gd name="T4" fmla="*/ 181 w 363"/>
              <a:gd name="T5" fmla="*/ 0 h 363"/>
              <a:gd name="T6" fmla="*/ 363 w 363"/>
              <a:gd name="T7" fmla="*/ 181 h 363"/>
              <a:gd name="T8" fmla="*/ 181 w 363"/>
              <a:gd name="T9" fmla="*/ 363 h 363"/>
              <a:gd name="T10" fmla="*/ 181 w 363"/>
              <a:gd name="T11" fmla="*/ 120 h 363"/>
              <a:gd name="T12" fmla="*/ 120 w 363"/>
              <a:gd name="T13" fmla="*/ 181 h 363"/>
              <a:gd name="T14" fmla="*/ 181 w 363"/>
              <a:gd name="T15" fmla="*/ 243 h 363"/>
              <a:gd name="T16" fmla="*/ 243 w 363"/>
              <a:gd name="T17" fmla="*/ 181 h 363"/>
              <a:gd name="T18" fmla="*/ 181 w 363"/>
              <a:gd name="T19" fmla="*/ 120 h 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3" h="363">
                <a:moveTo>
                  <a:pt x="181" y="363"/>
                </a:moveTo>
                <a:cubicBezTo>
                  <a:pt x="81" y="363"/>
                  <a:pt x="0" y="282"/>
                  <a:pt x="0" y="181"/>
                </a:cubicBezTo>
                <a:cubicBezTo>
                  <a:pt x="0" y="81"/>
                  <a:pt x="81" y="0"/>
                  <a:pt x="181" y="0"/>
                </a:cubicBezTo>
                <a:cubicBezTo>
                  <a:pt x="281" y="0"/>
                  <a:pt x="363" y="81"/>
                  <a:pt x="363" y="181"/>
                </a:cubicBezTo>
                <a:cubicBezTo>
                  <a:pt x="363" y="282"/>
                  <a:pt x="281" y="363"/>
                  <a:pt x="181" y="363"/>
                </a:cubicBezTo>
                <a:close/>
                <a:moveTo>
                  <a:pt x="181" y="120"/>
                </a:moveTo>
                <a:cubicBezTo>
                  <a:pt x="147" y="120"/>
                  <a:pt x="120" y="147"/>
                  <a:pt x="120" y="181"/>
                </a:cubicBezTo>
                <a:cubicBezTo>
                  <a:pt x="120" y="215"/>
                  <a:pt x="147" y="243"/>
                  <a:pt x="181" y="243"/>
                </a:cubicBezTo>
                <a:cubicBezTo>
                  <a:pt x="215" y="243"/>
                  <a:pt x="243" y="215"/>
                  <a:pt x="243" y="181"/>
                </a:cubicBezTo>
                <a:cubicBezTo>
                  <a:pt x="243" y="147"/>
                  <a:pt x="215" y="120"/>
                  <a:pt x="181" y="120"/>
                </a:cubicBezTo>
                <a:close/>
              </a:path>
            </a:pathLst>
          </a:custGeom>
          <a:solidFill>
            <a:srgbClr val="EB340D"/>
          </a:solidFill>
          <a:ln>
            <a:noFill/>
          </a:ln>
        </p:spPr>
        <p:txBody>
          <a:bodyPr vert="horz" wrap="square" lIns="96876" tIns="48438" rIns="96876" bIns="48438" numCol="1" anchor="t" anchorCtr="0" compatLnSpc="1"/>
          <a:lstStyle/>
          <a:p>
            <a:endParaRPr lang="id-ID">
              <a:latin typeface="+mj-ea"/>
              <a:ea typeface="+mj-ea"/>
            </a:endParaRPr>
          </a:p>
        </p:txBody>
      </p:sp>
      <p:grpSp>
        <p:nvGrpSpPr>
          <p:cNvPr id="15" name="Group 9"/>
          <p:cNvGrpSpPr/>
          <p:nvPr/>
        </p:nvGrpSpPr>
        <p:grpSpPr>
          <a:xfrm>
            <a:off x="872291" y="2565431"/>
            <a:ext cx="1517604" cy="2512284"/>
            <a:chOff x="1498443" y="3296141"/>
            <a:chExt cx="1376598" cy="2280056"/>
          </a:xfrm>
          <a:solidFill>
            <a:srgbClr val="EB340D"/>
          </a:solidFill>
        </p:grpSpPr>
        <p:grpSp>
          <p:nvGrpSpPr>
            <p:cNvPr id="16" name="Group 10"/>
            <p:cNvGrpSpPr/>
            <p:nvPr/>
          </p:nvGrpSpPr>
          <p:grpSpPr>
            <a:xfrm rot="20700000">
              <a:off x="1498443" y="3464825"/>
              <a:ext cx="1055686" cy="2111372"/>
              <a:chOff x="1480457" y="3328209"/>
              <a:chExt cx="1055686" cy="2111372"/>
            </a:xfrm>
            <a:grpFill/>
          </p:grpSpPr>
          <p:sp>
            <p:nvSpPr>
              <p:cNvPr id="19" name="Freeform 5"/>
              <p:cNvSpPr/>
              <p:nvPr/>
            </p:nvSpPr>
            <p:spPr bwMode="auto">
              <a:xfrm>
                <a:off x="1480457" y="3328209"/>
                <a:ext cx="1055686" cy="1055686"/>
              </a:xfrm>
              <a:custGeom>
                <a:avLst/>
                <a:gdLst>
                  <a:gd name="T0" fmla="*/ 482 w 482"/>
                  <a:gd name="T1" fmla="*/ 36 h 482"/>
                  <a:gd name="T2" fmla="*/ 482 w 482"/>
                  <a:gd name="T3" fmla="*/ 0 h 482"/>
                  <a:gd name="T4" fmla="*/ 0 w 482"/>
                  <a:gd name="T5" fmla="*/ 482 h 482"/>
                  <a:gd name="T6" fmla="*/ 36 w 482"/>
                  <a:gd name="T7" fmla="*/ 482 h 482"/>
                  <a:gd name="T8" fmla="*/ 482 w 482"/>
                  <a:gd name="T9" fmla="*/ 36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" h="482">
                    <a:moveTo>
                      <a:pt x="482" y="36"/>
                    </a:moveTo>
                    <a:cubicBezTo>
                      <a:pt x="482" y="0"/>
                      <a:pt x="482" y="0"/>
                      <a:pt x="482" y="0"/>
                    </a:cubicBezTo>
                    <a:cubicBezTo>
                      <a:pt x="216" y="0"/>
                      <a:pt x="0" y="216"/>
                      <a:pt x="0" y="482"/>
                    </a:cubicBezTo>
                    <a:cubicBezTo>
                      <a:pt x="36" y="482"/>
                      <a:pt x="36" y="482"/>
                      <a:pt x="36" y="482"/>
                    </a:cubicBezTo>
                    <a:cubicBezTo>
                      <a:pt x="36" y="236"/>
                      <a:pt x="235" y="36"/>
                      <a:pt x="482" y="36"/>
                    </a:cubicBezTo>
                    <a:close/>
                  </a:path>
                </a:pathLst>
              </a:custGeom>
              <a:grpFill/>
              <a:ln w="9525">
                <a:solidFill>
                  <a:srgbClr val="EB340D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j-ea"/>
                  <a:ea typeface="+mj-ea"/>
                </a:endParaRPr>
              </a:p>
            </p:txBody>
          </p:sp>
          <p:sp>
            <p:nvSpPr>
              <p:cNvPr id="20" name="Freeform 6"/>
              <p:cNvSpPr/>
              <p:nvPr/>
            </p:nvSpPr>
            <p:spPr bwMode="auto">
              <a:xfrm>
                <a:off x="1480457" y="4383895"/>
                <a:ext cx="1055686" cy="1055686"/>
              </a:xfrm>
              <a:custGeom>
                <a:avLst/>
                <a:gdLst>
                  <a:gd name="T0" fmla="*/ 36 w 482"/>
                  <a:gd name="T1" fmla="*/ 0 h 482"/>
                  <a:gd name="T2" fmla="*/ 36 w 482"/>
                  <a:gd name="T3" fmla="*/ 0 h 482"/>
                  <a:gd name="T4" fmla="*/ 0 w 482"/>
                  <a:gd name="T5" fmla="*/ 0 h 482"/>
                  <a:gd name="T6" fmla="*/ 482 w 482"/>
                  <a:gd name="T7" fmla="*/ 482 h 482"/>
                  <a:gd name="T8" fmla="*/ 482 w 482"/>
                  <a:gd name="T9" fmla="*/ 447 h 482"/>
                  <a:gd name="T10" fmla="*/ 36 w 482"/>
                  <a:gd name="T11" fmla="*/ 0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2" h="482">
                    <a:moveTo>
                      <a:pt x="36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67"/>
                      <a:pt x="216" y="482"/>
                      <a:pt x="482" y="482"/>
                    </a:cubicBezTo>
                    <a:cubicBezTo>
                      <a:pt x="482" y="447"/>
                      <a:pt x="482" y="447"/>
                      <a:pt x="482" y="447"/>
                    </a:cubicBezTo>
                    <a:cubicBezTo>
                      <a:pt x="235" y="447"/>
                      <a:pt x="36" y="247"/>
                      <a:pt x="36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EB340D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latin typeface="+mj-ea"/>
                  <a:ea typeface="+mj-ea"/>
                </a:endParaRPr>
              </a:p>
            </p:txBody>
          </p:sp>
        </p:grpSp>
        <p:sp>
          <p:nvSpPr>
            <p:cNvPr id="17" name="Oval 11"/>
            <p:cNvSpPr/>
            <p:nvPr/>
          </p:nvSpPr>
          <p:spPr>
            <a:xfrm>
              <a:off x="2221301" y="3296141"/>
              <a:ext cx="174172" cy="174172"/>
            </a:xfrm>
            <a:prstGeom prst="ellipse">
              <a:avLst/>
            </a:prstGeom>
            <a:grpFill/>
            <a:ln>
              <a:solidFill>
                <a:srgbClr val="EB340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Oval 12"/>
            <p:cNvSpPr/>
            <p:nvPr/>
          </p:nvSpPr>
          <p:spPr>
            <a:xfrm>
              <a:off x="2700869" y="5282871"/>
              <a:ext cx="174172" cy="174172"/>
            </a:xfrm>
            <a:prstGeom prst="ellipse">
              <a:avLst/>
            </a:prstGeom>
            <a:grpFill/>
            <a:ln>
              <a:solidFill>
                <a:srgbClr val="EB340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28794" y="1516830"/>
            <a:ext cx="1535755" cy="497932"/>
          </a:xfrm>
          <a:prstGeom prst="rect">
            <a:avLst/>
          </a:prstGeom>
          <a:noFill/>
        </p:spPr>
        <p:txBody>
          <a:bodyPr wrap="none" lIns="96876" tIns="48438" rIns="96876" bIns="48438" rtlCol="0">
            <a:spAutoFit/>
          </a:bodyPr>
          <a:lstStyle/>
          <a:p>
            <a:r>
              <a:rPr lang="zh-CN" altLang="en-US" sz="2600" b="1" dirty="0">
                <a:latin typeface="+mj-ea"/>
                <a:ea typeface="+mj-ea"/>
              </a:rPr>
              <a:t>填加标题</a:t>
            </a:r>
            <a:endParaRPr lang="id-ID" sz="2600" b="1" dirty="0"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28796" y="1941420"/>
            <a:ext cx="2970721" cy="529607"/>
          </a:xfrm>
          <a:prstGeom prst="rect">
            <a:avLst/>
          </a:prstGeom>
          <a:noFill/>
        </p:spPr>
        <p:txBody>
          <a:bodyPr wrap="square" lIns="96876" tIns="48438" rIns="96876" bIns="48438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latin typeface="+mj-ea"/>
                <a:ea typeface="+mj-ea"/>
              </a:rPr>
              <a:t>此处添加详细文本描述，建议与标题相关并符合整体语言风格</a:t>
            </a:r>
            <a:endParaRPr lang="en-US" sz="1000" b="1" dirty="0">
              <a:latin typeface="+mj-ea"/>
              <a:ea typeface="+mj-ea"/>
            </a:endParaRPr>
          </a:p>
        </p:txBody>
      </p:sp>
      <p:grpSp>
        <p:nvGrpSpPr>
          <p:cNvPr id="23" name="Group 17"/>
          <p:cNvGrpSpPr/>
          <p:nvPr/>
        </p:nvGrpSpPr>
        <p:grpSpPr>
          <a:xfrm>
            <a:off x="8016216" y="1813559"/>
            <a:ext cx="2970721" cy="948712"/>
            <a:chOff x="8198838" y="2976912"/>
            <a:chExt cx="2694701" cy="861015"/>
          </a:xfrm>
        </p:grpSpPr>
        <p:sp>
          <p:nvSpPr>
            <p:cNvPr id="24" name="TextBox 23"/>
            <p:cNvSpPr txBox="1"/>
            <p:nvPr/>
          </p:nvSpPr>
          <p:spPr>
            <a:xfrm>
              <a:off x="8198838" y="2976912"/>
              <a:ext cx="1383104" cy="4469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600" b="1" dirty="0">
                  <a:latin typeface="+mj-ea"/>
                  <a:ea typeface="+mj-ea"/>
                </a:rPr>
                <a:t>填加标题</a:t>
              </a:r>
              <a:endParaRPr lang="id-ID" altLang="zh-CN" sz="2600" b="1" dirty="0">
                <a:latin typeface="+mj-ea"/>
                <a:ea typeface="+mj-ea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198838" y="3362257"/>
              <a:ext cx="2694701" cy="475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>
                  <a:latin typeface="+mj-ea"/>
                  <a:ea typeface="+mj-ea"/>
                </a:rPr>
                <a:t>此处添加详细文本描述，建议与标题相关并符合整体语言风格</a:t>
              </a:r>
              <a:endParaRPr lang="en-US" sz="1000" b="1" dirty="0">
                <a:latin typeface="+mj-ea"/>
                <a:ea typeface="+mj-ea"/>
              </a:endParaRPr>
            </a:p>
          </p:txBody>
        </p:sp>
      </p:grpSp>
      <p:grpSp>
        <p:nvGrpSpPr>
          <p:cNvPr id="26" name="Group 20"/>
          <p:cNvGrpSpPr/>
          <p:nvPr/>
        </p:nvGrpSpPr>
        <p:grpSpPr>
          <a:xfrm>
            <a:off x="8016216" y="4773153"/>
            <a:ext cx="2970721" cy="948712"/>
            <a:chOff x="8198838" y="3752829"/>
            <a:chExt cx="2694701" cy="861015"/>
          </a:xfrm>
        </p:grpSpPr>
        <p:sp>
          <p:nvSpPr>
            <p:cNvPr id="27" name="TextBox 26"/>
            <p:cNvSpPr txBox="1"/>
            <p:nvPr/>
          </p:nvSpPr>
          <p:spPr>
            <a:xfrm>
              <a:off x="8198838" y="3752829"/>
              <a:ext cx="1383104" cy="4469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600" b="1" dirty="0">
                  <a:latin typeface="+mj-ea"/>
                  <a:ea typeface="+mj-ea"/>
                </a:rPr>
                <a:t>填加标题</a:t>
              </a:r>
              <a:endParaRPr lang="id-ID" altLang="zh-CN" sz="2600" b="1" dirty="0">
                <a:latin typeface="+mj-ea"/>
                <a:ea typeface="+mj-ea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198838" y="4138174"/>
              <a:ext cx="2694701" cy="475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>
                  <a:latin typeface="+mj-ea"/>
                  <a:ea typeface="+mj-ea"/>
                </a:rPr>
                <a:t>此处添加详细文本描述，建议与标题相关并符合整体语言风格</a:t>
              </a:r>
              <a:endParaRPr lang="en-US" sz="1000" b="1" dirty="0">
                <a:latin typeface="+mj-ea"/>
                <a:ea typeface="+mj-ea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8027456" y="3001979"/>
            <a:ext cx="3904219" cy="1598233"/>
          </a:xfrm>
          <a:prstGeom prst="rect">
            <a:avLst/>
          </a:prstGeom>
          <a:noFill/>
        </p:spPr>
        <p:txBody>
          <a:bodyPr wrap="square" lIns="96876" tIns="48438" rIns="96876" bIns="48438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00" dirty="0">
                <a:latin typeface="+mj-ea"/>
                <a:ea typeface="+mj-ea"/>
              </a:rPr>
              <a:t>此处添加详细文本描述，建议与标题相关并符合整体语言风格，语言描述尽量简洁生动。</a:t>
            </a:r>
            <a:r>
              <a:rPr lang="id-ID" sz="1300" b="1" dirty="0">
                <a:latin typeface="+mj-ea"/>
                <a:ea typeface="+mj-ea"/>
              </a:rPr>
              <a:t> </a:t>
            </a:r>
            <a:r>
              <a:rPr lang="zh-CN" altLang="en-US" sz="1300" dirty="0">
                <a:latin typeface="+mj-ea"/>
                <a:ea typeface="+mj-ea"/>
              </a:rPr>
              <a:t>此处添加详细文本描述，并符合整体语言风格，语言描述尽量简洁生动。</a:t>
            </a:r>
            <a:endParaRPr lang="id-ID" sz="1300" dirty="0"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</a:pPr>
            <a:endParaRPr lang="id-ID" sz="1300" dirty="0">
              <a:latin typeface="+mj-ea"/>
              <a:ea typeface="+mj-ea"/>
            </a:endParaRPr>
          </a:p>
        </p:txBody>
      </p:sp>
      <p:cxnSp>
        <p:nvCxnSpPr>
          <p:cNvPr id="30" name="Straight Connector 24"/>
          <p:cNvCxnSpPr/>
          <p:nvPr/>
        </p:nvCxnSpPr>
        <p:spPr>
          <a:xfrm>
            <a:off x="5364257" y="5450500"/>
            <a:ext cx="2623668" cy="0"/>
          </a:xfrm>
          <a:prstGeom prst="line">
            <a:avLst/>
          </a:prstGeom>
          <a:ln w="28575">
            <a:solidFill>
              <a:srgbClr val="EB340D"/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5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8" dur="5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0" dur="5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4" grpId="0" animBg="1"/>
      <p:bldP spid="21" grpId="0"/>
      <p:bldP spid="22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055321" y="4647536"/>
            <a:ext cx="5270029" cy="53348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055320" y="5246010"/>
            <a:ext cx="4837539" cy="1087135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marL="228600" indent="-228600">
              <a:lnSpc>
                <a:spcPct val="120000"/>
              </a:lnSpc>
              <a:buFont typeface="Arial" panose="020B0604020202020204"/>
              <a:buChar char="•"/>
            </a:pPr>
            <a:r>
              <a:rPr lang="zh-CN" altLang="en-US" sz="1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单击此处添加标题     单击此处添加标题</a:t>
            </a:r>
            <a:endParaRPr lang="zh-CN" altLang="en-US" sz="13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  <a:p>
            <a:pPr marL="228600" indent="-228600">
              <a:lnSpc>
                <a:spcPct val="120000"/>
              </a:lnSpc>
              <a:buFont typeface="Arial" panose="020B0604020202020204"/>
              <a:buChar char="•"/>
            </a:pPr>
            <a:r>
              <a:rPr lang="zh-CN" altLang="en-US" sz="1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单击此处添加标题     单击此处添加标题</a:t>
            </a:r>
            <a:endParaRPr lang="zh-CN" altLang="en-US" sz="13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  <a:p>
            <a:pPr marL="228600" indent="-228600">
              <a:lnSpc>
                <a:spcPct val="120000"/>
              </a:lnSpc>
              <a:buFont typeface="Arial" panose="020B0604020202020204"/>
              <a:buChar char="•"/>
            </a:pPr>
            <a:r>
              <a:rPr lang="zh-CN" altLang="en-US" sz="1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单击此处添加标题     单击此处添加标题</a:t>
            </a:r>
            <a:endParaRPr lang="zh-CN" altLang="en-US" sz="13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  <a:p>
            <a:pPr marL="228600" indent="-228600">
              <a:lnSpc>
                <a:spcPct val="120000"/>
              </a:lnSpc>
              <a:buFont typeface="Arial" panose="020B0604020202020204"/>
              <a:buChar char="•"/>
            </a:pPr>
            <a:r>
              <a:rPr lang="zh-CN" altLang="en-US" sz="1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单击此处添加标题     单击此处添加标题</a:t>
            </a:r>
            <a:endParaRPr lang="zh-CN" altLang="en-US" sz="13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pic>
        <p:nvPicPr>
          <p:cNvPr id="33" name="Picture 2"/>
          <p:cNvPicPr>
            <a:picLocks noChangeAspect="1"/>
          </p:cNvPicPr>
          <p:nvPr/>
        </p:nvPicPr>
        <p:blipFill>
          <a:blip r:embed="rId1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4107" y="1200149"/>
            <a:ext cx="8605751" cy="5657851"/>
          </a:xfrm>
          <a:prstGeom prst="rect">
            <a:avLst/>
          </a:prstGeom>
        </p:spPr>
      </p:pic>
      <p:sp>
        <p:nvSpPr>
          <p:cNvPr id="29" name="Rectangle 39"/>
          <p:cNvSpPr/>
          <p:nvPr/>
        </p:nvSpPr>
        <p:spPr>
          <a:xfrm>
            <a:off x="3314701" y="2112737"/>
            <a:ext cx="11551794" cy="1584085"/>
          </a:xfrm>
          <a:prstGeom prst="rect">
            <a:avLst/>
          </a:prstGeom>
          <a:solidFill>
            <a:srgbClr val="EB340D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en-US">
              <a:latin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226125" y="2335394"/>
            <a:ext cx="3753236" cy="1138769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单击此处填加文字内容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  <a:p>
            <a:endParaRPr lang="pt-BR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200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字以内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29" grpId="0" animBg="1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2097212"/>
            <a:ext cx="7283450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1"/>
          <p:cNvSpPr>
            <a:spLocks noChangeArrowheads="1"/>
          </p:cNvSpPr>
          <p:nvPr/>
        </p:nvSpPr>
        <p:spPr bwMode="auto">
          <a:xfrm>
            <a:off x="844103" y="2735995"/>
            <a:ext cx="5966698" cy="840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kumimoji="1" lang="zh-CN" altLang="en-US" sz="5400" b="1" dirty="0" smtClean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二、</a:t>
            </a:r>
            <a:r>
              <a:rPr lang="zh-CN" altLang="en-US" sz="54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工作完成情况</a:t>
            </a:r>
            <a:endParaRPr lang="zh-CN" altLang="zh-CN" sz="54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875711" y="2097212"/>
            <a:ext cx="2316290" cy="2200896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24612" y="1804997"/>
            <a:ext cx="2451099" cy="2493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组合 8"/>
          <p:cNvGrpSpPr/>
          <p:nvPr/>
        </p:nvGrpSpPr>
        <p:grpSpPr>
          <a:xfrm>
            <a:off x="1205941" y="3915311"/>
            <a:ext cx="9780118" cy="2687588"/>
            <a:chOff x="878905" y="4067711"/>
            <a:chExt cx="9780118" cy="2687588"/>
          </a:xfrm>
        </p:grpSpPr>
        <p:sp>
          <p:nvSpPr>
            <p:cNvPr id="10" name="矩形 9"/>
            <p:cNvSpPr/>
            <p:nvPr/>
          </p:nvSpPr>
          <p:spPr>
            <a:xfrm>
              <a:off x="1714696" y="5036659"/>
              <a:ext cx="8181562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/>
              <a:r>
                <a:rPr lang="zh-CN" altLang="en-US" sz="2800" kern="1400" dirty="0" smtClean="0">
                  <a:latin typeface="Calibri Light" panose="020F0302020204030204" pitchFamily="34" charset="0"/>
                </a:rPr>
                <a:t>在</a:t>
              </a:r>
              <a:r>
                <a:rPr lang="zh-CN" altLang="en-US" sz="2800" kern="1400" dirty="0">
                  <a:latin typeface="Calibri Light" panose="020F0302020204030204" pitchFamily="34" charset="0"/>
                </a:rPr>
                <a:t>销售过程的多个阶段都涉及到解决方案的设计，作为一名项目经理，优秀的文案写作能力必不可少</a:t>
              </a:r>
              <a:endParaRPr lang="zh-CN" altLang="en-US" sz="2800" kern="1400" dirty="0">
                <a:latin typeface="Calibri Light" panose="020F0302020204030204" pitchFamily="34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78905" y="406771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flipV="1">
              <a:off x="9217318" y="4108421"/>
              <a:ext cx="1441705" cy="26468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n-US" altLang="zh-CN" sz="16600" kern="1400" dirty="0" smtClean="0">
                  <a:solidFill>
                    <a:srgbClr val="7F7F7F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“</a:t>
              </a:r>
              <a:endParaRPr lang="zh-CN" altLang="en-US" sz="16600" kern="1400" dirty="0">
                <a:solidFill>
                  <a:srgbClr val="7F7F7F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5718" y="590464"/>
            <a:ext cx="68239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90464"/>
            <a:ext cx="1276066" cy="411734"/>
          </a:xfrm>
          <a:prstGeom prst="rect">
            <a:avLst/>
          </a:prstGeom>
          <a:solidFill>
            <a:srgbClr val="EB3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3757" y="478978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单击添加标题文字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647913" y="1002198"/>
            <a:ext cx="3628937" cy="0"/>
          </a:xfrm>
          <a:prstGeom prst="line">
            <a:avLst/>
          </a:prstGeom>
          <a:ln>
            <a:solidFill>
              <a:srgbClr val="EB34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85"/>
          <p:cNvGrpSpPr>
            <a:grpSpLocks noChangeAspect="1"/>
          </p:cNvGrpSpPr>
          <p:nvPr/>
        </p:nvGrpSpPr>
        <p:grpSpPr bwMode="auto">
          <a:xfrm>
            <a:off x="2048370" y="2744321"/>
            <a:ext cx="2594468" cy="2630072"/>
            <a:chOff x="1312" y="1010"/>
            <a:chExt cx="1297" cy="1315"/>
          </a:xfrm>
          <a:solidFill>
            <a:srgbClr val="EB340D"/>
          </a:solidFill>
        </p:grpSpPr>
        <p:sp>
          <p:nvSpPr>
            <p:cNvPr id="9" name="Rectangle 87"/>
            <p:cNvSpPr>
              <a:spLocks noChangeArrowheads="1"/>
            </p:cNvSpPr>
            <p:nvPr/>
          </p:nvSpPr>
          <p:spPr bwMode="auto">
            <a:xfrm>
              <a:off x="1312" y="2138"/>
              <a:ext cx="432" cy="187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0" name="Rectangle 88"/>
            <p:cNvSpPr>
              <a:spLocks noChangeArrowheads="1"/>
            </p:cNvSpPr>
            <p:nvPr/>
          </p:nvSpPr>
          <p:spPr bwMode="auto">
            <a:xfrm>
              <a:off x="1741" y="1992"/>
              <a:ext cx="430" cy="333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1" name="Rectangle 89"/>
            <p:cNvSpPr>
              <a:spLocks noChangeArrowheads="1"/>
            </p:cNvSpPr>
            <p:nvPr/>
          </p:nvSpPr>
          <p:spPr bwMode="auto">
            <a:xfrm>
              <a:off x="2171" y="2086"/>
              <a:ext cx="429" cy="239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2" name="Freeform 92"/>
            <p:cNvSpPr/>
            <p:nvPr/>
          </p:nvSpPr>
          <p:spPr bwMode="auto">
            <a:xfrm>
              <a:off x="1449" y="1662"/>
              <a:ext cx="157" cy="155"/>
            </a:xfrm>
            <a:custGeom>
              <a:avLst/>
              <a:gdLst/>
              <a:ahLst/>
              <a:cxnLst>
                <a:cxn ang="0">
                  <a:pos x="55" y="121"/>
                </a:cxn>
                <a:cxn ang="0">
                  <a:pos x="111" y="61"/>
                </a:cxn>
                <a:cxn ang="0">
                  <a:pos x="55" y="0"/>
                </a:cxn>
                <a:cxn ang="0">
                  <a:pos x="0" y="61"/>
                </a:cxn>
                <a:cxn ang="0">
                  <a:pos x="55" y="121"/>
                </a:cxn>
              </a:cxnLst>
              <a:rect l="0" t="0" r="r" b="b"/>
              <a:pathLst>
                <a:path w="111" h="121">
                  <a:moveTo>
                    <a:pt x="55" y="121"/>
                  </a:moveTo>
                  <a:cubicBezTo>
                    <a:pt x="87" y="121"/>
                    <a:pt x="111" y="95"/>
                    <a:pt x="111" y="61"/>
                  </a:cubicBezTo>
                  <a:cubicBezTo>
                    <a:pt x="111" y="29"/>
                    <a:pt x="87" y="0"/>
                    <a:pt x="55" y="0"/>
                  </a:cubicBezTo>
                  <a:cubicBezTo>
                    <a:pt x="25" y="0"/>
                    <a:pt x="0" y="29"/>
                    <a:pt x="0" y="61"/>
                  </a:cubicBezTo>
                  <a:cubicBezTo>
                    <a:pt x="0" y="95"/>
                    <a:pt x="25" y="121"/>
                    <a:pt x="55" y="12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3" name="Freeform 93"/>
            <p:cNvSpPr/>
            <p:nvPr/>
          </p:nvSpPr>
          <p:spPr bwMode="auto">
            <a:xfrm>
              <a:off x="1582" y="2056"/>
              <a:ext cx="80" cy="208"/>
            </a:xfrm>
            <a:custGeom>
              <a:avLst/>
              <a:gdLst/>
              <a:ahLst/>
              <a:cxnLst>
                <a:cxn ang="0">
                  <a:pos x="31" y="18"/>
                </a:cxn>
                <a:cxn ang="0">
                  <a:pos x="15" y="0"/>
                </a:cxn>
                <a:cxn ang="0">
                  <a:pos x="0" y="26"/>
                </a:cxn>
                <a:cxn ang="0">
                  <a:pos x="0" y="135"/>
                </a:cxn>
                <a:cxn ang="0">
                  <a:pos x="26" y="162"/>
                </a:cxn>
                <a:cxn ang="0">
                  <a:pos x="33" y="162"/>
                </a:cxn>
                <a:cxn ang="0">
                  <a:pos x="57" y="135"/>
                </a:cxn>
                <a:cxn ang="0">
                  <a:pos x="57" y="26"/>
                </a:cxn>
                <a:cxn ang="0">
                  <a:pos x="57" y="18"/>
                </a:cxn>
                <a:cxn ang="0">
                  <a:pos x="31" y="18"/>
                </a:cxn>
              </a:cxnLst>
              <a:rect l="0" t="0" r="r" b="b"/>
              <a:pathLst>
                <a:path w="57" h="162">
                  <a:moveTo>
                    <a:pt x="31" y="18"/>
                  </a:moveTo>
                  <a:cubicBezTo>
                    <a:pt x="24" y="15"/>
                    <a:pt x="19" y="8"/>
                    <a:pt x="15" y="0"/>
                  </a:cubicBezTo>
                  <a:cubicBezTo>
                    <a:pt x="5" y="4"/>
                    <a:pt x="0" y="15"/>
                    <a:pt x="0" y="26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49"/>
                    <a:pt x="11" y="162"/>
                    <a:pt x="26" y="162"/>
                  </a:cubicBezTo>
                  <a:cubicBezTo>
                    <a:pt x="33" y="162"/>
                    <a:pt x="33" y="162"/>
                    <a:pt x="33" y="162"/>
                  </a:cubicBezTo>
                  <a:cubicBezTo>
                    <a:pt x="47" y="162"/>
                    <a:pt x="57" y="149"/>
                    <a:pt x="57" y="135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5"/>
                    <a:pt x="57" y="23"/>
                    <a:pt x="57" y="18"/>
                  </a:cubicBezTo>
                  <a:cubicBezTo>
                    <a:pt x="49" y="23"/>
                    <a:pt x="40" y="23"/>
                    <a:pt x="31" y="1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4" name="Freeform 94"/>
            <p:cNvSpPr/>
            <p:nvPr/>
          </p:nvSpPr>
          <p:spPr bwMode="auto">
            <a:xfrm>
              <a:off x="1385" y="2061"/>
              <a:ext cx="84" cy="203"/>
            </a:xfrm>
            <a:custGeom>
              <a:avLst/>
              <a:gdLst/>
              <a:ahLst/>
              <a:cxnLst>
                <a:cxn ang="0">
                  <a:pos x="48" y="0"/>
                </a:cxn>
                <a:cxn ang="0">
                  <a:pos x="33" y="16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131"/>
                </a:cxn>
                <a:cxn ang="0">
                  <a:pos x="26" y="158"/>
                </a:cxn>
                <a:cxn ang="0">
                  <a:pos x="33" y="158"/>
                </a:cxn>
                <a:cxn ang="0">
                  <a:pos x="59" y="131"/>
                </a:cxn>
                <a:cxn ang="0">
                  <a:pos x="59" y="22"/>
                </a:cxn>
                <a:cxn ang="0">
                  <a:pos x="48" y="0"/>
                </a:cxn>
              </a:cxnLst>
              <a:rect l="0" t="0" r="r" b="b"/>
              <a:pathLst>
                <a:path w="59" h="158">
                  <a:moveTo>
                    <a:pt x="48" y="0"/>
                  </a:moveTo>
                  <a:cubicBezTo>
                    <a:pt x="45" y="6"/>
                    <a:pt x="41" y="12"/>
                    <a:pt x="33" y="16"/>
                  </a:cubicBezTo>
                  <a:cubicBezTo>
                    <a:pt x="22" y="21"/>
                    <a:pt x="10" y="21"/>
                    <a:pt x="2" y="14"/>
                  </a:cubicBezTo>
                  <a:cubicBezTo>
                    <a:pt x="0" y="16"/>
                    <a:pt x="0" y="19"/>
                    <a:pt x="0" y="22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0" y="145"/>
                    <a:pt x="10" y="158"/>
                    <a:pt x="26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48" y="158"/>
                    <a:pt x="59" y="145"/>
                    <a:pt x="59" y="131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9" y="14"/>
                    <a:pt x="56" y="6"/>
                    <a:pt x="48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5" name="Freeform 95"/>
            <p:cNvSpPr/>
            <p:nvPr/>
          </p:nvSpPr>
          <p:spPr bwMode="auto">
            <a:xfrm>
              <a:off x="1322" y="1740"/>
              <a:ext cx="412" cy="389"/>
            </a:xfrm>
            <a:custGeom>
              <a:avLst/>
              <a:gdLst/>
              <a:ahLst/>
              <a:cxnLst>
                <a:cxn ang="0">
                  <a:pos x="289" y="130"/>
                </a:cxn>
                <a:cxn ang="0">
                  <a:pos x="264" y="69"/>
                </a:cxn>
                <a:cxn ang="0">
                  <a:pos x="241" y="16"/>
                </a:cxn>
                <a:cxn ang="0">
                  <a:pos x="217" y="0"/>
                </a:cxn>
                <a:cxn ang="0">
                  <a:pos x="211" y="0"/>
                </a:cxn>
                <a:cxn ang="0">
                  <a:pos x="145" y="73"/>
                </a:cxn>
                <a:cxn ang="0">
                  <a:pos x="78" y="0"/>
                </a:cxn>
                <a:cxn ang="0">
                  <a:pos x="73" y="0"/>
                </a:cxn>
                <a:cxn ang="0">
                  <a:pos x="49" y="16"/>
                </a:cxn>
                <a:cxn ang="0">
                  <a:pos x="28" y="69"/>
                </a:cxn>
                <a:cxn ang="0">
                  <a:pos x="2" y="130"/>
                </a:cxn>
                <a:cxn ang="0">
                  <a:pos x="0" y="140"/>
                </a:cxn>
                <a:cxn ang="0">
                  <a:pos x="2" y="151"/>
                </a:cxn>
                <a:cxn ang="0">
                  <a:pos x="42" y="239"/>
                </a:cxn>
                <a:cxn ang="0">
                  <a:pos x="73" y="251"/>
                </a:cxn>
                <a:cxn ang="0">
                  <a:pos x="82" y="216"/>
                </a:cxn>
                <a:cxn ang="0">
                  <a:pos x="49" y="140"/>
                </a:cxn>
                <a:cxn ang="0">
                  <a:pos x="55" y="124"/>
                </a:cxn>
                <a:cxn ang="0">
                  <a:pos x="73" y="83"/>
                </a:cxn>
                <a:cxn ang="0">
                  <a:pos x="73" y="162"/>
                </a:cxn>
                <a:cxn ang="0">
                  <a:pos x="95" y="214"/>
                </a:cxn>
                <a:cxn ang="0">
                  <a:pos x="99" y="237"/>
                </a:cxn>
                <a:cxn ang="0">
                  <a:pos x="117" y="272"/>
                </a:cxn>
                <a:cxn ang="0">
                  <a:pos x="117" y="304"/>
                </a:cxn>
                <a:cxn ang="0">
                  <a:pos x="169" y="304"/>
                </a:cxn>
                <a:cxn ang="0">
                  <a:pos x="169" y="272"/>
                </a:cxn>
                <a:cxn ang="0">
                  <a:pos x="195" y="235"/>
                </a:cxn>
                <a:cxn ang="0">
                  <a:pos x="199" y="212"/>
                </a:cxn>
                <a:cxn ang="0">
                  <a:pos x="217" y="168"/>
                </a:cxn>
                <a:cxn ang="0">
                  <a:pos x="217" y="81"/>
                </a:cxn>
                <a:cxn ang="0">
                  <a:pos x="236" y="126"/>
                </a:cxn>
                <a:cxn ang="0">
                  <a:pos x="241" y="140"/>
                </a:cxn>
                <a:cxn ang="0">
                  <a:pos x="208" y="216"/>
                </a:cxn>
                <a:cxn ang="0">
                  <a:pos x="220" y="251"/>
                </a:cxn>
                <a:cxn ang="0">
                  <a:pos x="251" y="239"/>
                </a:cxn>
                <a:cxn ang="0">
                  <a:pos x="289" y="151"/>
                </a:cxn>
                <a:cxn ang="0">
                  <a:pos x="289" y="140"/>
                </a:cxn>
                <a:cxn ang="0">
                  <a:pos x="289" y="130"/>
                </a:cxn>
              </a:cxnLst>
              <a:rect l="0" t="0" r="r" b="b"/>
              <a:pathLst>
                <a:path w="292" h="304">
                  <a:moveTo>
                    <a:pt x="289" y="130"/>
                  </a:moveTo>
                  <a:cubicBezTo>
                    <a:pt x="264" y="69"/>
                    <a:pt x="264" y="69"/>
                    <a:pt x="264" y="69"/>
                  </a:cubicBezTo>
                  <a:cubicBezTo>
                    <a:pt x="241" y="16"/>
                    <a:pt x="241" y="16"/>
                    <a:pt x="241" y="16"/>
                  </a:cubicBezTo>
                  <a:cubicBezTo>
                    <a:pt x="238" y="7"/>
                    <a:pt x="229" y="0"/>
                    <a:pt x="217" y="0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11" y="40"/>
                    <a:pt x="183" y="73"/>
                    <a:pt x="145" y="73"/>
                  </a:cubicBezTo>
                  <a:cubicBezTo>
                    <a:pt x="108" y="73"/>
                    <a:pt x="78" y="40"/>
                    <a:pt x="78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4" y="0"/>
                    <a:pt x="55" y="7"/>
                    <a:pt x="49" y="16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" y="130"/>
                    <a:pt x="2" y="130"/>
                    <a:pt x="2" y="130"/>
                  </a:cubicBezTo>
                  <a:cubicBezTo>
                    <a:pt x="0" y="134"/>
                    <a:pt x="0" y="138"/>
                    <a:pt x="0" y="140"/>
                  </a:cubicBezTo>
                  <a:cubicBezTo>
                    <a:pt x="0" y="144"/>
                    <a:pt x="0" y="147"/>
                    <a:pt x="2" y="151"/>
                  </a:cubicBezTo>
                  <a:cubicBezTo>
                    <a:pt x="42" y="239"/>
                    <a:pt x="42" y="239"/>
                    <a:pt x="42" y="239"/>
                  </a:cubicBezTo>
                  <a:cubicBezTo>
                    <a:pt x="47" y="251"/>
                    <a:pt x="59" y="257"/>
                    <a:pt x="73" y="251"/>
                  </a:cubicBezTo>
                  <a:cubicBezTo>
                    <a:pt x="83" y="245"/>
                    <a:pt x="90" y="231"/>
                    <a:pt x="82" y="216"/>
                  </a:cubicBezTo>
                  <a:cubicBezTo>
                    <a:pt x="49" y="140"/>
                    <a:pt x="49" y="140"/>
                    <a:pt x="49" y="140"/>
                  </a:cubicBezTo>
                  <a:cubicBezTo>
                    <a:pt x="55" y="124"/>
                    <a:pt x="55" y="124"/>
                    <a:pt x="55" y="124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73" y="162"/>
                    <a:pt x="73" y="162"/>
                    <a:pt x="73" y="162"/>
                  </a:cubicBezTo>
                  <a:cubicBezTo>
                    <a:pt x="95" y="214"/>
                    <a:pt x="95" y="214"/>
                    <a:pt x="95" y="214"/>
                  </a:cubicBezTo>
                  <a:cubicBezTo>
                    <a:pt x="99" y="223"/>
                    <a:pt x="99" y="229"/>
                    <a:pt x="99" y="237"/>
                  </a:cubicBezTo>
                  <a:cubicBezTo>
                    <a:pt x="109" y="242"/>
                    <a:pt x="117" y="257"/>
                    <a:pt x="117" y="272"/>
                  </a:cubicBezTo>
                  <a:cubicBezTo>
                    <a:pt x="117" y="304"/>
                    <a:pt x="117" y="304"/>
                    <a:pt x="117" y="304"/>
                  </a:cubicBezTo>
                  <a:cubicBezTo>
                    <a:pt x="169" y="304"/>
                    <a:pt x="169" y="304"/>
                    <a:pt x="169" y="304"/>
                  </a:cubicBezTo>
                  <a:cubicBezTo>
                    <a:pt x="169" y="272"/>
                    <a:pt x="169" y="272"/>
                    <a:pt x="169" y="272"/>
                  </a:cubicBezTo>
                  <a:cubicBezTo>
                    <a:pt x="169" y="255"/>
                    <a:pt x="180" y="239"/>
                    <a:pt x="195" y="235"/>
                  </a:cubicBezTo>
                  <a:cubicBezTo>
                    <a:pt x="195" y="227"/>
                    <a:pt x="195" y="221"/>
                    <a:pt x="199" y="212"/>
                  </a:cubicBezTo>
                  <a:cubicBezTo>
                    <a:pt x="217" y="168"/>
                    <a:pt x="217" y="168"/>
                    <a:pt x="217" y="168"/>
                  </a:cubicBezTo>
                  <a:cubicBezTo>
                    <a:pt x="217" y="81"/>
                    <a:pt x="217" y="81"/>
                    <a:pt x="217" y="81"/>
                  </a:cubicBezTo>
                  <a:cubicBezTo>
                    <a:pt x="236" y="126"/>
                    <a:pt x="236" y="126"/>
                    <a:pt x="236" y="126"/>
                  </a:cubicBezTo>
                  <a:cubicBezTo>
                    <a:pt x="241" y="140"/>
                    <a:pt x="241" y="140"/>
                    <a:pt x="241" y="140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3" y="231"/>
                    <a:pt x="208" y="245"/>
                    <a:pt x="220" y="251"/>
                  </a:cubicBezTo>
                  <a:cubicBezTo>
                    <a:pt x="231" y="257"/>
                    <a:pt x="245" y="251"/>
                    <a:pt x="251" y="239"/>
                  </a:cubicBezTo>
                  <a:cubicBezTo>
                    <a:pt x="289" y="151"/>
                    <a:pt x="289" y="151"/>
                    <a:pt x="289" y="151"/>
                  </a:cubicBezTo>
                  <a:cubicBezTo>
                    <a:pt x="289" y="147"/>
                    <a:pt x="292" y="144"/>
                    <a:pt x="289" y="140"/>
                  </a:cubicBezTo>
                  <a:cubicBezTo>
                    <a:pt x="292" y="138"/>
                    <a:pt x="289" y="134"/>
                    <a:pt x="289" y="13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6" name="Freeform 96"/>
            <p:cNvSpPr/>
            <p:nvPr/>
          </p:nvSpPr>
          <p:spPr bwMode="auto">
            <a:xfrm>
              <a:off x="1750" y="1010"/>
              <a:ext cx="421" cy="973"/>
            </a:xfrm>
            <a:custGeom>
              <a:avLst/>
              <a:gdLst/>
              <a:ahLst/>
              <a:cxnLst>
                <a:cxn ang="0">
                  <a:pos x="276" y="0"/>
                </a:cxn>
                <a:cxn ang="0">
                  <a:pos x="253" y="25"/>
                </a:cxn>
                <a:cxn ang="0">
                  <a:pos x="253" y="114"/>
                </a:cxn>
                <a:cxn ang="0">
                  <a:pos x="193" y="205"/>
                </a:cxn>
                <a:cxn ang="0">
                  <a:pos x="106" y="205"/>
                </a:cxn>
                <a:cxn ang="0">
                  <a:pos x="48" y="117"/>
                </a:cxn>
                <a:cxn ang="0">
                  <a:pos x="48" y="25"/>
                </a:cxn>
                <a:cxn ang="0">
                  <a:pos x="24" y="0"/>
                </a:cxn>
                <a:cxn ang="0">
                  <a:pos x="0" y="25"/>
                </a:cxn>
                <a:cxn ang="0">
                  <a:pos x="0" y="122"/>
                </a:cxn>
                <a:cxn ang="0">
                  <a:pos x="0" y="124"/>
                </a:cxn>
                <a:cxn ang="0">
                  <a:pos x="2" y="132"/>
                </a:cxn>
                <a:cxn ang="0">
                  <a:pos x="2" y="135"/>
                </a:cxn>
                <a:cxn ang="0">
                  <a:pos x="5" y="139"/>
                </a:cxn>
                <a:cxn ang="0">
                  <a:pos x="72" y="243"/>
                </a:cxn>
                <a:cxn ang="0">
                  <a:pos x="77" y="248"/>
                </a:cxn>
                <a:cxn ang="0">
                  <a:pos x="77" y="503"/>
                </a:cxn>
                <a:cxn ang="0">
                  <a:pos x="77" y="511"/>
                </a:cxn>
                <a:cxn ang="0">
                  <a:pos x="77" y="614"/>
                </a:cxn>
                <a:cxn ang="0">
                  <a:pos x="78" y="618"/>
                </a:cxn>
                <a:cxn ang="0">
                  <a:pos x="77" y="622"/>
                </a:cxn>
                <a:cxn ang="0">
                  <a:pos x="77" y="732"/>
                </a:cxn>
                <a:cxn ang="0">
                  <a:pos x="102" y="760"/>
                </a:cxn>
                <a:cxn ang="0">
                  <a:pos x="110" y="760"/>
                </a:cxn>
                <a:cxn ang="0">
                  <a:pos x="136" y="732"/>
                </a:cxn>
                <a:cxn ang="0">
                  <a:pos x="136" y="622"/>
                </a:cxn>
                <a:cxn ang="0">
                  <a:pos x="136" y="618"/>
                </a:cxn>
                <a:cxn ang="0">
                  <a:pos x="136" y="614"/>
                </a:cxn>
                <a:cxn ang="0">
                  <a:pos x="136" y="511"/>
                </a:cxn>
                <a:cxn ang="0">
                  <a:pos x="166" y="511"/>
                </a:cxn>
                <a:cxn ang="0">
                  <a:pos x="166" y="614"/>
                </a:cxn>
                <a:cxn ang="0">
                  <a:pos x="166" y="618"/>
                </a:cxn>
                <a:cxn ang="0">
                  <a:pos x="166" y="622"/>
                </a:cxn>
                <a:cxn ang="0">
                  <a:pos x="166" y="732"/>
                </a:cxn>
                <a:cxn ang="0">
                  <a:pos x="191" y="760"/>
                </a:cxn>
                <a:cxn ang="0">
                  <a:pos x="198" y="760"/>
                </a:cxn>
                <a:cxn ang="0">
                  <a:pos x="224" y="732"/>
                </a:cxn>
                <a:cxn ang="0">
                  <a:pos x="224" y="622"/>
                </a:cxn>
                <a:cxn ang="0">
                  <a:pos x="224" y="618"/>
                </a:cxn>
                <a:cxn ang="0">
                  <a:pos x="224" y="614"/>
                </a:cxn>
                <a:cxn ang="0">
                  <a:pos x="224" y="511"/>
                </a:cxn>
                <a:cxn ang="0">
                  <a:pos x="224" y="503"/>
                </a:cxn>
                <a:cxn ang="0">
                  <a:pos x="224" y="243"/>
                </a:cxn>
                <a:cxn ang="0">
                  <a:pos x="228" y="243"/>
                </a:cxn>
                <a:cxn ang="0">
                  <a:pos x="295" y="139"/>
                </a:cxn>
                <a:cxn ang="0">
                  <a:pos x="297" y="132"/>
                </a:cxn>
                <a:cxn ang="0">
                  <a:pos x="298" y="124"/>
                </a:cxn>
                <a:cxn ang="0">
                  <a:pos x="298" y="122"/>
                </a:cxn>
                <a:cxn ang="0">
                  <a:pos x="298" y="25"/>
                </a:cxn>
                <a:cxn ang="0">
                  <a:pos x="276" y="0"/>
                </a:cxn>
              </a:cxnLst>
              <a:rect l="0" t="0" r="r" b="b"/>
              <a:pathLst>
                <a:path w="298" h="760">
                  <a:moveTo>
                    <a:pt x="276" y="0"/>
                  </a:moveTo>
                  <a:cubicBezTo>
                    <a:pt x="264" y="0"/>
                    <a:pt x="253" y="11"/>
                    <a:pt x="253" y="25"/>
                  </a:cubicBezTo>
                  <a:cubicBezTo>
                    <a:pt x="253" y="114"/>
                    <a:pt x="253" y="114"/>
                    <a:pt x="253" y="114"/>
                  </a:cubicBezTo>
                  <a:cubicBezTo>
                    <a:pt x="193" y="205"/>
                    <a:pt x="193" y="205"/>
                    <a:pt x="193" y="205"/>
                  </a:cubicBezTo>
                  <a:cubicBezTo>
                    <a:pt x="106" y="205"/>
                    <a:pt x="106" y="205"/>
                    <a:pt x="106" y="205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8"/>
                    <a:pt x="2" y="130"/>
                    <a:pt x="2" y="132"/>
                  </a:cubicBezTo>
                  <a:cubicBezTo>
                    <a:pt x="2" y="132"/>
                    <a:pt x="2" y="132"/>
                    <a:pt x="2" y="135"/>
                  </a:cubicBezTo>
                  <a:cubicBezTo>
                    <a:pt x="3" y="136"/>
                    <a:pt x="3" y="136"/>
                    <a:pt x="5" y="139"/>
                  </a:cubicBezTo>
                  <a:cubicBezTo>
                    <a:pt x="72" y="243"/>
                    <a:pt x="72" y="243"/>
                    <a:pt x="72" y="243"/>
                  </a:cubicBezTo>
                  <a:cubicBezTo>
                    <a:pt x="72" y="243"/>
                    <a:pt x="74" y="246"/>
                    <a:pt x="77" y="248"/>
                  </a:cubicBezTo>
                  <a:cubicBezTo>
                    <a:pt x="77" y="503"/>
                    <a:pt x="77" y="503"/>
                    <a:pt x="77" y="503"/>
                  </a:cubicBezTo>
                  <a:cubicBezTo>
                    <a:pt x="77" y="511"/>
                    <a:pt x="77" y="511"/>
                    <a:pt x="77" y="511"/>
                  </a:cubicBezTo>
                  <a:cubicBezTo>
                    <a:pt x="77" y="614"/>
                    <a:pt x="77" y="614"/>
                    <a:pt x="77" y="614"/>
                  </a:cubicBezTo>
                  <a:cubicBezTo>
                    <a:pt x="77" y="617"/>
                    <a:pt x="78" y="617"/>
                    <a:pt x="78" y="618"/>
                  </a:cubicBezTo>
                  <a:cubicBezTo>
                    <a:pt x="77" y="622"/>
                    <a:pt x="77" y="622"/>
                    <a:pt x="77" y="622"/>
                  </a:cubicBezTo>
                  <a:cubicBezTo>
                    <a:pt x="77" y="732"/>
                    <a:pt x="77" y="732"/>
                    <a:pt x="77" y="732"/>
                  </a:cubicBezTo>
                  <a:cubicBezTo>
                    <a:pt x="77" y="749"/>
                    <a:pt x="90" y="760"/>
                    <a:pt x="102" y="760"/>
                  </a:cubicBezTo>
                  <a:cubicBezTo>
                    <a:pt x="110" y="760"/>
                    <a:pt x="110" y="760"/>
                    <a:pt x="110" y="760"/>
                  </a:cubicBezTo>
                  <a:cubicBezTo>
                    <a:pt x="124" y="760"/>
                    <a:pt x="136" y="749"/>
                    <a:pt x="136" y="732"/>
                  </a:cubicBezTo>
                  <a:cubicBezTo>
                    <a:pt x="136" y="622"/>
                    <a:pt x="136" y="622"/>
                    <a:pt x="136" y="622"/>
                  </a:cubicBezTo>
                  <a:cubicBezTo>
                    <a:pt x="136" y="618"/>
                    <a:pt x="136" y="618"/>
                    <a:pt x="136" y="618"/>
                  </a:cubicBezTo>
                  <a:cubicBezTo>
                    <a:pt x="136" y="617"/>
                    <a:pt x="136" y="617"/>
                    <a:pt x="136" y="614"/>
                  </a:cubicBezTo>
                  <a:cubicBezTo>
                    <a:pt x="136" y="511"/>
                    <a:pt x="136" y="511"/>
                    <a:pt x="136" y="511"/>
                  </a:cubicBezTo>
                  <a:cubicBezTo>
                    <a:pt x="166" y="511"/>
                    <a:pt x="166" y="511"/>
                    <a:pt x="166" y="511"/>
                  </a:cubicBezTo>
                  <a:cubicBezTo>
                    <a:pt x="166" y="614"/>
                    <a:pt x="166" y="614"/>
                    <a:pt x="166" y="614"/>
                  </a:cubicBezTo>
                  <a:cubicBezTo>
                    <a:pt x="166" y="617"/>
                    <a:pt x="166" y="617"/>
                    <a:pt x="166" y="618"/>
                  </a:cubicBezTo>
                  <a:cubicBezTo>
                    <a:pt x="166" y="622"/>
                    <a:pt x="166" y="622"/>
                    <a:pt x="166" y="622"/>
                  </a:cubicBezTo>
                  <a:cubicBezTo>
                    <a:pt x="166" y="732"/>
                    <a:pt x="166" y="732"/>
                    <a:pt x="166" y="732"/>
                  </a:cubicBezTo>
                  <a:cubicBezTo>
                    <a:pt x="166" y="749"/>
                    <a:pt x="177" y="760"/>
                    <a:pt x="191" y="760"/>
                  </a:cubicBezTo>
                  <a:cubicBezTo>
                    <a:pt x="198" y="760"/>
                    <a:pt x="198" y="760"/>
                    <a:pt x="198" y="760"/>
                  </a:cubicBezTo>
                  <a:cubicBezTo>
                    <a:pt x="214" y="760"/>
                    <a:pt x="224" y="749"/>
                    <a:pt x="224" y="732"/>
                  </a:cubicBezTo>
                  <a:cubicBezTo>
                    <a:pt x="224" y="622"/>
                    <a:pt x="224" y="622"/>
                    <a:pt x="224" y="622"/>
                  </a:cubicBezTo>
                  <a:cubicBezTo>
                    <a:pt x="224" y="618"/>
                    <a:pt x="224" y="618"/>
                    <a:pt x="224" y="618"/>
                  </a:cubicBezTo>
                  <a:cubicBezTo>
                    <a:pt x="224" y="617"/>
                    <a:pt x="224" y="617"/>
                    <a:pt x="224" y="614"/>
                  </a:cubicBezTo>
                  <a:cubicBezTo>
                    <a:pt x="224" y="511"/>
                    <a:pt x="224" y="511"/>
                    <a:pt x="224" y="511"/>
                  </a:cubicBezTo>
                  <a:cubicBezTo>
                    <a:pt x="224" y="503"/>
                    <a:pt x="224" y="503"/>
                    <a:pt x="224" y="503"/>
                  </a:cubicBezTo>
                  <a:cubicBezTo>
                    <a:pt x="224" y="243"/>
                    <a:pt x="224" y="243"/>
                    <a:pt x="224" y="243"/>
                  </a:cubicBezTo>
                  <a:cubicBezTo>
                    <a:pt x="227" y="243"/>
                    <a:pt x="227" y="243"/>
                    <a:pt x="228" y="243"/>
                  </a:cubicBezTo>
                  <a:cubicBezTo>
                    <a:pt x="295" y="139"/>
                    <a:pt x="295" y="139"/>
                    <a:pt x="295" y="139"/>
                  </a:cubicBezTo>
                  <a:cubicBezTo>
                    <a:pt x="295" y="136"/>
                    <a:pt x="297" y="135"/>
                    <a:pt x="297" y="132"/>
                  </a:cubicBezTo>
                  <a:cubicBezTo>
                    <a:pt x="298" y="128"/>
                    <a:pt x="298" y="126"/>
                    <a:pt x="298" y="124"/>
                  </a:cubicBezTo>
                  <a:cubicBezTo>
                    <a:pt x="298" y="122"/>
                    <a:pt x="298" y="122"/>
                    <a:pt x="298" y="122"/>
                  </a:cubicBezTo>
                  <a:cubicBezTo>
                    <a:pt x="298" y="25"/>
                    <a:pt x="298" y="25"/>
                    <a:pt x="298" y="25"/>
                  </a:cubicBezTo>
                  <a:cubicBezTo>
                    <a:pt x="298" y="11"/>
                    <a:pt x="290" y="0"/>
                    <a:pt x="276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7" name="Oval 97"/>
            <p:cNvSpPr>
              <a:spLocks noChangeArrowheads="1"/>
            </p:cNvSpPr>
            <p:nvPr/>
          </p:nvSpPr>
          <p:spPr bwMode="auto">
            <a:xfrm>
              <a:off x="1884" y="1093"/>
              <a:ext cx="158" cy="156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8" name="Freeform 98"/>
            <p:cNvSpPr/>
            <p:nvPr/>
          </p:nvSpPr>
          <p:spPr bwMode="auto">
            <a:xfrm>
              <a:off x="2133" y="1361"/>
              <a:ext cx="476" cy="708"/>
            </a:xfrm>
            <a:custGeom>
              <a:avLst/>
              <a:gdLst/>
              <a:ahLst/>
              <a:cxnLst>
                <a:cxn ang="0">
                  <a:pos x="333" y="115"/>
                </a:cxn>
                <a:cxn ang="0">
                  <a:pos x="331" y="112"/>
                </a:cxn>
                <a:cxn ang="0">
                  <a:pos x="242" y="2"/>
                </a:cxn>
                <a:cxn ang="0">
                  <a:pos x="96" y="0"/>
                </a:cxn>
                <a:cxn ang="0">
                  <a:pos x="73" y="11"/>
                </a:cxn>
                <a:cxn ang="0">
                  <a:pos x="4" y="114"/>
                </a:cxn>
                <a:cxn ang="0">
                  <a:pos x="2" y="118"/>
                </a:cxn>
                <a:cxn ang="0">
                  <a:pos x="0" y="128"/>
                </a:cxn>
                <a:cxn ang="0">
                  <a:pos x="2" y="138"/>
                </a:cxn>
                <a:cxn ang="0">
                  <a:pos x="8" y="149"/>
                </a:cxn>
                <a:cxn ang="0">
                  <a:pos x="11" y="150"/>
                </a:cxn>
                <a:cxn ang="0">
                  <a:pos x="119" y="192"/>
                </a:cxn>
                <a:cxn ang="0">
                  <a:pos x="58" y="123"/>
                </a:cxn>
                <a:cxn ang="0">
                  <a:pos x="96" y="128"/>
                </a:cxn>
                <a:cxn ang="0">
                  <a:pos x="131" y="201"/>
                </a:cxn>
                <a:cxn ang="0">
                  <a:pos x="96" y="219"/>
                </a:cxn>
                <a:cxn ang="0">
                  <a:pos x="96" y="305"/>
                </a:cxn>
                <a:cxn ang="0">
                  <a:pos x="96" y="411"/>
                </a:cxn>
                <a:cxn ang="0">
                  <a:pos x="96" y="525"/>
                </a:cxn>
                <a:cxn ang="0">
                  <a:pos x="127" y="553"/>
                </a:cxn>
                <a:cxn ang="0">
                  <a:pos x="155" y="416"/>
                </a:cxn>
                <a:cxn ang="0">
                  <a:pos x="155" y="408"/>
                </a:cxn>
                <a:cxn ang="0">
                  <a:pos x="183" y="305"/>
                </a:cxn>
                <a:cxn ang="0">
                  <a:pos x="183" y="411"/>
                </a:cxn>
                <a:cxn ang="0">
                  <a:pos x="183" y="525"/>
                </a:cxn>
                <a:cxn ang="0">
                  <a:pos x="216" y="553"/>
                </a:cxn>
                <a:cxn ang="0">
                  <a:pos x="242" y="416"/>
                </a:cxn>
                <a:cxn ang="0">
                  <a:pos x="242" y="408"/>
                </a:cxn>
                <a:cxn ang="0">
                  <a:pos x="242" y="296"/>
                </a:cxn>
                <a:cxn ang="0">
                  <a:pos x="234" y="219"/>
                </a:cxn>
                <a:cxn ang="0">
                  <a:pos x="216" y="144"/>
                </a:cxn>
                <a:cxn ang="0">
                  <a:pos x="242" y="69"/>
                </a:cxn>
                <a:cxn ang="0">
                  <a:pos x="224" y="156"/>
                </a:cxn>
                <a:cxn ang="0">
                  <a:pos x="247" y="201"/>
                </a:cxn>
                <a:cxn ang="0">
                  <a:pos x="325" y="149"/>
                </a:cxn>
                <a:cxn ang="0">
                  <a:pos x="333" y="142"/>
                </a:cxn>
                <a:cxn ang="0">
                  <a:pos x="335" y="132"/>
                </a:cxn>
                <a:cxn ang="0">
                  <a:pos x="335" y="124"/>
                </a:cxn>
              </a:cxnLst>
              <a:rect l="0" t="0" r="r" b="b"/>
              <a:pathLst>
                <a:path w="337" h="553">
                  <a:moveTo>
                    <a:pt x="333" y="118"/>
                  </a:moveTo>
                  <a:cubicBezTo>
                    <a:pt x="333" y="115"/>
                    <a:pt x="333" y="115"/>
                    <a:pt x="333" y="115"/>
                  </a:cubicBezTo>
                  <a:cubicBezTo>
                    <a:pt x="333" y="115"/>
                    <a:pt x="333" y="115"/>
                    <a:pt x="331" y="114"/>
                  </a:cubicBezTo>
                  <a:cubicBezTo>
                    <a:pt x="331" y="114"/>
                    <a:pt x="331" y="114"/>
                    <a:pt x="331" y="112"/>
                  </a:cubicBezTo>
                  <a:cubicBezTo>
                    <a:pt x="262" y="11"/>
                    <a:pt x="262" y="11"/>
                    <a:pt x="262" y="11"/>
                  </a:cubicBezTo>
                  <a:cubicBezTo>
                    <a:pt x="256" y="4"/>
                    <a:pt x="249" y="0"/>
                    <a:pt x="242" y="2"/>
                  </a:cubicBezTo>
                  <a:cubicBezTo>
                    <a:pt x="242" y="0"/>
                    <a:pt x="242" y="0"/>
                    <a:pt x="242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85" y="0"/>
                    <a:pt x="78" y="4"/>
                    <a:pt x="73" y="11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4" y="114"/>
                    <a:pt x="4" y="114"/>
                    <a:pt x="4" y="114"/>
                  </a:cubicBezTo>
                  <a:cubicBezTo>
                    <a:pt x="2" y="114"/>
                    <a:pt x="2" y="114"/>
                    <a:pt x="2" y="114"/>
                  </a:cubicBezTo>
                  <a:cubicBezTo>
                    <a:pt x="2" y="115"/>
                    <a:pt x="2" y="115"/>
                    <a:pt x="2" y="118"/>
                  </a:cubicBezTo>
                  <a:cubicBezTo>
                    <a:pt x="2" y="120"/>
                    <a:pt x="0" y="123"/>
                    <a:pt x="0" y="124"/>
                  </a:cubicBezTo>
                  <a:cubicBezTo>
                    <a:pt x="0" y="124"/>
                    <a:pt x="0" y="125"/>
                    <a:pt x="0" y="128"/>
                  </a:cubicBezTo>
                  <a:cubicBezTo>
                    <a:pt x="0" y="129"/>
                    <a:pt x="0" y="132"/>
                    <a:pt x="0" y="132"/>
                  </a:cubicBezTo>
                  <a:cubicBezTo>
                    <a:pt x="0" y="136"/>
                    <a:pt x="2" y="136"/>
                    <a:pt x="2" y="138"/>
                  </a:cubicBezTo>
                  <a:cubicBezTo>
                    <a:pt x="2" y="139"/>
                    <a:pt x="2" y="139"/>
                    <a:pt x="2" y="142"/>
                  </a:cubicBezTo>
                  <a:cubicBezTo>
                    <a:pt x="4" y="144"/>
                    <a:pt x="5" y="146"/>
                    <a:pt x="8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50"/>
                    <a:pt x="11" y="150"/>
                  </a:cubicBezTo>
                  <a:cubicBezTo>
                    <a:pt x="87" y="201"/>
                    <a:pt x="87" y="201"/>
                    <a:pt x="87" y="201"/>
                  </a:cubicBezTo>
                  <a:cubicBezTo>
                    <a:pt x="98" y="209"/>
                    <a:pt x="113" y="204"/>
                    <a:pt x="119" y="192"/>
                  </a:cubicBezTo>
                  <a:cubicBezTo>
                    <a:pt x="127" y="180"/>
                    <a:pt x="122" y="165"/>
                    <a:pt x="112" y="156"/>
                  </a:cubicBezTo>
                  <a:cubicBezTo>
                    <a:pt x="58" y="123"/>
                    <a:pt x="58" y="123"/>
                    <a:pt x="58" y="123"/>
                  </a:cubicBezTo>
                  <a:cubicBezTo>
                    <a:pt x="96" y="68"/>
                    <a:pt x="96" y="68"/>
                    <a:pt x="96" y="68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119" y="144"/>
                    <a:pt x="119" y="144"/>
                    <a:pt x="119" y="144"/>
                  </a:cubicBezTo>
                  <a:cubicBezTo>
                    <a:pt x="138" y="156"/>
                    <a:pt x="143" y="180"/>
                    <a:pt x="131" y="201"/>
                  </a:cubicBezTo>
                  <a:cubicBezTo>
                    <a:pt x="124" y="214"/>
                    <a:pt x="113" y="219"/>
                    <a:pt x="100" y="219"/>
                  </a:cubicBezTo>
                  <a:cubicBezTo>
                    <a:pt x="98" y="219"/>
                    <a:pt x="97" y="219"/>
                    <a:pt x="96" y="219"/>
                  </a:cubicBezTo>
                  <a:cubicBezTo>
                    <a:pt x="96" y="296"/>
                    <a:pt x="96" y="296"/>
                    <a:pt x="96" y="296"/>
                  </a:cubicBezTo>
                  <a:cubicBezTo>
                    <a:pt x="96" y="305"/>
                    <a:pt x="96" y="305"/>
                    <a:pt x="96" y="305"/>
                  </a:cubicBezTo>
                  <a:cubicBezTo>
                    <a:pt x="96" y="408"/>
                    <a:pt x="96" y="408"/>
                    <a:pt x="96" y="408"/>
                  </a:cubicBezTo>
                  <a:cubicBezTo>
                    <a:pt x="96" y="408"/>
                    <a:pt x="96" y="409"/>
                    <a:pt x="96" y="411"/>
                  </a:cubicBezTo>
                  <a:cubicBezTo>
                    <a:pt x="96" y="411"/>
                    <a:pt x="96" y="413"/>
                    <a:pt x="96" y="416"/>
                  </a:cubicBezTo>
                  <a:cubicBezTo>
                    <a:pt x="96" y="525"/>
                    <a:pt x="96" y="525"/>
                    <a:pt x="96" y="525"/>
                  </a:cubicBezTo>
                  <a:cubicBezTo>
                    <a:pt x="96" y="541"/>
                    <a:pt x="106" y="553"/>
                    <a:pt x="119" y="553"/>
                  </a:cubicBezTo>
                  <a:cubicBezTo>
                    <a:pt x="127" y="553"/>
                    <a:pt x="127" y="553"/>
                    <a:pt x="127" y="553"/>
                  </a:cubicBezTo>
                  <a:cubicBezTo>
                    <a:pt x="142" y="553"/>
                    <a:pt x="155" y="541"/>
                    <a:pt x="155" y="525"/>
                  </a:cubicBezTo>
                  <a:cubicBezTo>
                    <a:pt x="155" y="416"/>
                    <a:pt x="155" y="416"/>
                    <a:pt x="155" y="416"/>
                  </a:cubicBezTo>
                  <a:cubicBezTo>
                    <a:pt x="155" y="413"/>
                    <a:pt x="153" y="411"/>
                    <a:pt x="153" y="411"/>
                  </a:cubicBezTo>
                  <a:cubicBezTo>
                    <a:pt x="153" y="409"/>
                    <a:pt x="155" y="408"/>
                    <a:pt x="155" y="408"/>
                  </a:cubicBezTo>
                  <a:cubicBezTo>
                    <a:pt x="155" y="305"/>
                    <a:pt x="155" y="305"/>
                    <a:pt x="155" y="305"/>
                  </a:cubicBezTo>
                  <a:cubicBezTo>
                    <a:pt x="183" y="305"/>
                    <a:pt x="183" y="305"/>
                    <a:pt x="183" y="305"/>
                  </a:cubicBezTo>
                  <a:cubicBezTo>
                    <a:pt x="183" y="408"/>
                    <a:pt x="183" y="408"/>
                    <a:pt x="183" y="408"/>
                  </a:cubicBezTo>
                  <a:cubicBezTo>
                    <a:pt x="183" y="408"/>
                    <a:pt x="183" y="409"/>
                    <a:pt x="183" y="411"/>
                  </a:cubicBezTo>
                  <a:cubicBezTo>
                    <a:pt x="183" y="411"/>
                    <a:pt x="183" y="413"/>
                    <a:pt x="183" y="416"/>
                  </a:cubicBezTo>
                  <a:cubicBezTo>
                    <a:pt x="183" y="525"/>
                    <a:pt x="183" y="525"/>
                    <a:pt x="183" y="525"/>
                  </a:cubicBezTo>
                  <a:cubicBezTo>
                    <a:pt x="183" y="541"/>
                    <a:pt x="196" y="553"/>
                    <a:pt x="208" y="553"/>
                  </a:cubicBezTo>
                  <a:cubicBezTo>
                    <a:pt x="216" y="553"/>
                    <a:pt x="216" y="553"/>
                    <a:pt x="216" y="553"/>
                  </a:cubicBezTo>
                  <a:cubicBezTo>
                    <a:pt x="230" y="553"/>
                    <a:pt x="242" y="541"/>
                    <a:pt x="242" y="525"/>
                  </a:cubicBezTo>
                  <a:cubicBezTo>
                    <a:pt x="242" y="416"/>
                    <a:pt x="242" y="416"/>
                    <a:pt x="242" y="416"/>
                  </a:cubicBezTo>
                  <a:cubicBezTo>
                    <a:pt x="242" y="413"/>
                    <a:pt x="242" y="411"/>
                    <a:pt x="242" y="411"/>
                  </a:cubicBezTo>
                  <a:cubicBezTo>
                    <a:pt x="242" y="409"/>
                    <a:pt x="242" y="408"/>
                    <a:pt x="242" y="408"/>
                  </a:cubicBezTo>
                  <a:cubicBezTo>
                    <a:pt x="242" y="305"/>
                    <a:pt x="242" y="305"/>
                    <a:pt x="242" y="305"/>
                  </a:cubicBezTo>
                  <a:cubicBezTo>
                    <a:pt x="242" y="296"/>
                    <a:pt x="242" y="296"/>
                    <a:pt x="242" y="296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40" y="219"/>
                    <a:pt x="238" y="219"/>
                    <a:pt x="234" y="219"/>
                  </a:cubicBezTo>
                  <a:cubicBezTo>
                    <a:pt x="221" y="219"/>
                    <a:pt x="209" y="214"/>
                    <a:pt x="203" y="201"/>
                  </a:cubicBezTo>
                  <a:cubicBezTo>
                    <a:pt x="193" y="180"/>
                    <a:pt x="199" y="156"/>
                    <a:pt x="216" y="144"/>
                  </a:cubicBezTo>
                  <a:cubicBezTo>
                    <a:pt x="242" y="125"/>
                    <a:pt x="242" y="125"/>
                    <a:pt x="242" y="125"/>
                  </a:cubicBezTo>
                  <a:cubicBezTo>
                    <a:pt x="242" y="69"/>
                    <a:pt x="242" y="69"/>
                    <a:pt x="242" y="69"/>
                  </a:cubicBezTo>
                  <a:cubicBezTo>
                    <a:pt x="277" y="123"/>
                    <a:pt x="277" y="123"/>
                    <a:pt x="277" y="123"/>
                  </a:cubicBezTo>
                  <a:cubicBezTo>
                    <a:pt x="224" y="156"/>
                    <a:pt x="224" y="156"/>
                    <a:pt x="224" y="156"/>
                  </a:cubicBezTo>
                  <a:cubicBezTo>
                    <a:pt x="212" y="165"/>
                    <a:pt x="208" y="180"/>
                    <a:pt x="216" y="192"/>
                  </a:cubicBezTo>
                  <a:cubicBezTo>
                    <a:pt x="221" y="204"/>
                    <a:pt x="236" y="209"/>
                    <a:pt x="247" y="201"/>
                  </a:cubicBezTo>
                  <a:cubicBezTo>
                    <a:pt x="323" y="150"/>
                    <a:pt x="323" y="150"/>
                    <a:pt x="323" y="150"/>
                  </a:cubicBezTo>
                  <a:cubicBezTo>
                    <a:pt x="325" y="150"/>
                    <a:pt x="325" y="149"/>
                    <a:pt x="325" y="149"/>
                  </a:cubicBezTo>
                  <a:cubicBezTo>
                    <a:pt x="327" y="149"/>
                    <a:pt x="327" y="149"/>
                    <a:pt x="327" y="149"/>
                  </a:cubicBezTo>
                  <a:cubicBezTo>
                    <a:pt x="329" y="146"/>
                    <a:pt x="331" y="144"/>
                    <a:pt x="333" y="142"/>
                  </a:cubicBezTo>
                  <a:cubicBezTo>
                    <a:pt x="333" y="139"/>
                    <a:pt x="333" y="139"/>
                    <a:pt x="333" y="139"/>
                  </a:cubicBezTo>
                  <a:cubicBezTo>
                    <a:pt x="335" y="138"/>
                    <a:pt x="335" y="136"/>
                    <a:pt x="335" y="132"/>
                  </a:cubicBezTo>
                  <a:cubicBezTo>
                    <a:pt x="337" y="132"/>
                    <a:pt x="335" y="129"/>
                    <a:pt x="335" y="128"/>
                  </a:cubicBezTo>
                  <a:cubicBezTo>
                    <a:pt x="335" y="125"/>
                    <a:pt x="337" y="125"/>
                    <a:pt x="335" y="124"/>
                  </a:cubicBezTo>
                  <a:cubicBezTo>
                    <a:pt x="335" y="123"/>
                    <a:pt x="335" y="120"/>
                    <a:pt x="333" y="11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9" name="Freeform 99"/>
            <p:cNvSpPr/>
            <p:nvPr/>
          </p:nvSpPr>
          <p:spPr bwMode="auto">
            <a:xfrm>
              <a:off x="2291" y="1176"/>
              <a:ext cx="160" cy="160"/>
            </a:xfrm>
            <a:custGeom>
              <a:avLst/>
              <a:gdLst/>
              <a:ahLst/>
              <a:cxnLst>
                <a:cxn ang="0">
                  <a:pos x="55" y="125"/>
                </a:cxn>
                <a:cxn ang="0">
                  <a:pos x="113" y="62"/>
                </a:cxn>
                <a:cxn ang="0">
                  <a:pos x="55" y="0"/>
                </a:cxn>
                <a:cxn ang="0">
                  <a:pos x="0" y="62"/>
                </a:cxn>
                <a:cxn ang="0">
                  <a:pos x="55" y="125"/>
                </a:cxn>
              </a:cxnLst>
              <a:rect l="0" t="0" r="r" b="b"/>
              <a:pathLst>
                <a:path w="113" h="125">
                  <a:moveTo>
                    <a:pt x="55" y="125"/>
                  </a:moveTo>
                  <a:cubicBezTo>
                    <a:pt x="87" y="125"/>
                    <a:pt x="113" y="96"/>
                    <a:pt x="113" y="62"/>
                  </a:cubicBezTo>
                  <a:cubicBezTo>
                    <a:pt x="113" y="29"/>
                    <a:pt x="87" y="0"/>
                    <a:pt x="55" y="0"/>
                  </a:cubicBezTo>
                  <a:cubicBezTo>
                    <a:pt x="26" y="0"/>
                    <a:pt x="0" y="29"/>
                    <a:pt x="0" y="62"/>
                  </a:cubicBezTo>
                  <a:cubicBezTo>
                    <a:pt x="0" y="96"/>
                    <a:pt x="26" y="125"/>
                    <a:pt x="55" y="125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0" name="Group 45"/>
          <p:cNvGrpSpPr/>
          <p:nvPr/>
        </p:nvGrpSpPr>
        <p:grpSpPr>
          <a:xfrm>
            <a:off x="1300026" y="2925715"/>
            <a:ext cx="1116231" cy="1267058"/>
            <a:chOff x="1031709" y="2356953"/>
            <a:chExt cx="885849" cy="1005700"/>
          </a:xfrm>
          <a:solidFill>
            <a:schemeClr val="accent1"/>
          </a:solidFill>
        </p:grpSpPr>
        <p:sp>
          <p:nvSpPr>
            <p:cNvPr id="21" name="Freeform 1304"/>
            <p:cNvSpPr/>
            <p:nvPr/>
          </p:nvSpPr>
          <p:spPr bwMode="auto">
            <a:xfrm rot="19310162">
              <a:off x="1031709" y="2356953"/>
              <a:ext cx="885849" cy="1005700"/>
            </a:xfrm>
            <a:custGeom>
              <a:avLst/>
              <a:gdLst/>
              <a:ahLst/>
              <a:cxnLst>
                <a:cxn ang="0">
                  <a:pos x="0" y="178"/>
                </a:cxn>
                <a:cxn ang="0">
                  <a:pos x="180" y="0"/>
                </a:cxn>
                <a:cxn ang="0">
                  <a:pos x="358" y="178"/>
                </a:cxn>
                <a:cxn ang="0">
                  <a:pos x="207" y="347"/>
                </a:cxn>
                <a:cxn ang="0">
                  <a:pos x="176" y="407"/>
                </a:cxn>
                <a:cxn ang="0">
                  <a:pos x="148" y="347"/>
                </a:cxn>
                <a:cxn ang="0">
                  <a:pos x="0" y="178"/>
                </a:cxn>
              </a:cxnLst>
              <a:rect l="0" t="0" r="r" b="b"/>
              <a:pathLst>
                <a:path w="358" h="407">
                  <a:moveTo>
                    <a:pt x="0" y="178"/>
                  </a:moveTo>
                  <a:cubicBezTo>
                    <a:pt x="0" y="80"/>
                    <a:pt x="80" y="0"/>
                    <a:pt x="180" y="0"/>
                  </a:cubicBezTo>
                  <a:cubicBezTo>
                    <a:pt x="278" y="0"/>
                    <a:pt x="358" y="80"/>
                    <a:pt x="358" y="178"/>
                  </a:cubicBezTo>
                  <a:cubicBezTo>
                    <a:pt x="358" y="263"/>
                    <a:pt x="293" y="334"/>
                    <a:pt x="207" y="347"/>
                  </a:cubicBezTo>
                  <a:cubicBezTo>
                    <a:pt x="176" y="407"/>
                    <a:pt x="176" y="407"/>
                    <a:pt x="176" y="40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63" y="331"/>
                    <a:pt x="0" y="260"/>
                    <a:pt x="0" y="178"/>
                  </a:cubicBezTo>
                  <a:close/>
                </a:path>
              </a:pathLst>
            </a:custGeom>
            <a:solidFill>
              <a:srgbClr val="EB340D"/>
            </a:solidFill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2" name="Title 1"/>
            <p:cNvSpPr txBox="1"/>
            <p:nvPr/>
          </p:nvSpPr>
          <p:spPr>
            <a:xfrm>
              <a:off x="1066800" y="2577688"/>
              <a:ext cx="685800" cy="35422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ctr">
              <a:sp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2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2300" dirty="0">
                  <a:solidFill>
                    <a:schemeClr val="bg1"/>
                  </a:solidFill>
                  <a:latin typeface="+mn-ea"/>
                  <a:ea typeface="+mn-ea"/>
                </a:rPr>
                <a:t>10</a:t>
              </a:r>
              <a:r>
                <a:rPr lang="zh-CN" altLang="en-US" sz="2300" dirty="0">
                  <a:solidFill>
                    <a:schemeClr val="bg1"/>
                  </a:solidFill>
                  <a:latin typeface="+mn-ea"/>
                  <a:ea typeface="+mn-ea"/>
                </a:rPr>
                <a:t>万</a:t>
              </a:r>
              <a:endParaRPr lang="en-US" sz="2300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23" name="Content Placeholder 2"/>
            <p:cNvSpPr txBox="1"/>
            <p:nvPr/>
          </p:nvSpPr>
          <p:spPr>
            <a:xfrm>
              <a:off x="1088834" y="2820767"/>
              <a:ext cx="640037" cy="208183"/>
            </a:xfrm>
            <a:prstGeom prst="rect">
              <a:avLst/>
            </a:prstGeom>
            <a:noFill/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</a:rPr>
                <a:t>年销售额</a:t>
              </a:r>
              <a:endParaRPr lang="en-US" sz="9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24" name="Group 47"/>
          <p:cNvGrpSpPr/>
          <p:nvPr/>
        </p:nvGrpSpPr>
        <p:grpSpPr>
          <a:xfrm>
            <a:off x="4275753" y="2007645"/>
            <a:ext cx="1116231" cy="1267058"/>
            <a:chOff x="3393267" y="1628255"/>
            <a:chExt cx="885849" cy="1005700"/>
          </a:xfrm>
          <a:solidFill>
            <a:schemeClr val="accent1"/>
          </a:solidFill>
        </p:grpSpPr>
        <p:sp>
          <p:nvSpPr>
            <p:cNvPr id="25" name="Freeform 1304"/>
            <p:cNvSpPr/>
            <p:nvPr/>
          </p:nvSpPr>
          <p:spPr bwMode="auto">
            <a:xfrm rot="2308264">
              <a:off x="3393267" y="1628255"/>
              <a:ext cx="885849" cy="1005700"/>
            </a:xfrm>
            <a:custGeom>
              <a:avLst/>
              <a:gdLst/>
              <a:ahLst/>
              <a:cxnLst>
                <a:cxn ang="0">
                  <a:pos x="0" y="178"/>
                </a:cxn>
                <a:cxn ang="0">
                  <a:pos x="180" y="0"/>
                </a:cxn>
                <a:cxn ang="0">
                  <a:pos x="358" y="178"/>
                </a:cxn>
                <a:cxn ang="0">
                  <a:pos x="207" y="347"/>
                </a:cxn>
                <a:cxn ang="0">
                  <a:pos x="176" y="407"/>
                </a:cxn>
                <a:cxn ang="0">
                  <a:pos x="148" y="347"/>
                </a:cxn>
                <a:cxn ang="0">
                  <a:pos x="0" y="178"/>
                </a:cxn>
              </a:cxnLst>
              <a:rect l="0" t="0" r="r" b="b"/>
              <a:pathLst>
                <a:path w="358" h="407">
                  <a:moveTo>
                    <a:pt x="0" y="178"/>
                  </a:moveTo>
                  <a:cubicBezTo>
                    <a:pt x="0" y="80"/>
                    <a:pt x="80" y="0"/>
                    <a:pt x="180" y="0"/>
                  </a:cubicBezTo>
                  <a:cubicBezTo>
                    <a:pt x="278" y="0"/>
                    <a:pt x="358" y="80"/>
                    <a:pt x="358" y="178"/>
                  </a:cubicBezTo>
                  <a:cubicBezTo>
                    <a:pt x="358" y="263"/>
                    <a:pt x="293" y="334"/>
                    <a:pt x="207" y="347"/>
                  </a:cubicBezTo>
                  <a:cubicBezTo>
                    <a:pt x="176" y="407"/>
                    <a:pt x="176" y="407"/>
                    <a:pt x="176" y="40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63" y="331"/>
                    <a:pt x="0" y="260"/>
                    <a:pt x="0" y="178"/>
                  </a:cubicBezTo>
                  <a:close/>
                </a:path>
              </a:pathLst>
            </a:custGeom>
            <a:solidFill>
              <a:srgbClr val="EB340D"/>
            </a:solidFill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6" name="Title 1"/>
            <p:cNvSpPr txBox="1"/>
            <p:nvPr/>
          </p:nvSpPr>
          <p:spPr>
            <a:xfrm>
              <a:off x="3581400" y="1826705"/>
              <a:ext cx="685800" cy="35422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ctr">
              <a:sp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2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d-ID" sz="2300" dirty="0">
                  <a:solidFill>
                    <a:schemeClr val="bg1"/>
                  </a:solidFill>
                  <a:latin typeface="+mn-ea"/>
                  <a:ea typeface="+mn-ea"/>
                </a:rPr>
                <a:t>1</a:t>
              </a:r>
              <a:r>
                <a:rPr lang="en-US" sz="2300" dirty="0">
                  <a:solidFill>
                    <a:schemeClr val="bg1"/>
                  </a:solidFill>
                  <a:latin typeface="+mn-ea"/>
                  <a:ea typeface="+mn-ea"/>
                </a:rPr>
                <a:t>5</a:t>
              </a:r>
              <a:r>
                <a:rPr lang="zh-CN" altLang="en-US" sz="2300" dirty="0">
                  <a:solidFill>
                    <a:schemeClr val="bg1"/>
                  </a:solidFill>
                  <a:latin typeface="+mn-ea"/>
                  <a:ea typeface="+mn-ea"/>
                </a:rPr>
                <a:t>万</a:t>
              </a:r>
              <a:endParaRPr lang="en-US" sz="2300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27" name="Content Placeholder 2"/>
            <p:cNvSpPr txBox="1"/>
            <p:nvPr/>
          </p:nvSpPr>
          <p:spPr>
            <a:xfrm>
              <a:off x="3603434" y="2069784"/>
              <a:ext cx="640037" cy="208183"/>
            </a:xfrm>
            <a:prstGeom prst="rect">
              <a:avLst/>
            </a:prstGeom>
            <a:noFill/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</a:rPr>
                <a:t>年销售额</a:t>
              </a:r>
              <a:endParaRPr lang="en-US" sz="9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28" name="Group 46"/>
          <p:cNvGrpSpPr/>
          <p:nvPr/>
        </p:nvGrpSpPr>
        <p:grpSpPr>
          <a:xfrm>
            <a:off x="2820478" y="1545264"/>
            <a:ext cx="1116231" cy="1267058"/>
            <a:chOff x="2238351" y="1261250"/>
            <a:chExt cx="885849" cy="1005700"/>
          </a:xfrm>
          <a:solidFill>
            <a:schemeClr val="accent1"/>
          </a:solidFill>
        </p:grpSpPr>
        <p:sp>
          <p:nvSpPr>
            <p:cNvPr id="29" name="Freeform 1304"/>
            <p:cNvSpPr/>
            <p:nvPr/>
          </p:nvSpPr>
          <p:spPr bwMode="auto">
            <a:xfrm>
              <a:off x="2238351" y="1261250"/>
              <a:ext cx="885849" cy="1005700"/>
            </a:xfrm>
            <a:custGeom>
              <a:avLst/>
              <a:gdLst/>
              <a:ahLst/>
              <a:cxnLst>
                <a:cxn ang="0">
                  <a:pos x="0" y="178"/>
                </a:cxn>
                <a:cxn ang="0">
                  <a:pos x="180" y="0"/>
                </a:cxn>
                <a:cxn ang="0">
                  <a:pos x="358" y="178"/>
                </a:cxn>
                <a:cxn ang="0">
                  <a:pos x="207" y="347"/>
                </a:cxn>
                <a:cxn ang="0">
                  <a:pos x="176" y="407"/>
                </a:cxn>
                <a:cxn ang="0">
                  <a:pos x="148" y="347"/>
                </a:cxn>
                <a:cxn ang="0">
                  <a:pos x="0" y="178"/>
                </a:cxn>
              </a:cxnLst>
              <a:rect l="0" t="0" r="r" b="b"/>
              <a:pathLst>
                <a:path w="358" h="407">
                  <a:moveTo>
                    <a:pt x="0" y="178"/>
                  </a:moveTo>
                  <a:cubicBezTo>
                    <a:pt x="0" y="80"/>
                    <a:pt x="80" y="0"/>
                    <a:pt x="180" y="0"/>
                  </a:cubicBezTo>
                  <a:cubicBezTo>
                    <a:pt x="278" y="0"/>
                    <a:pt x="358" y="80"/>
                    <a:pt x="358" y="178"/>
                  </a:cubicBezTo>
                  <a:cubicBezTo>
                    <a:pt x="358" y="263"/>
                    <a:pt x="293" y="334"/>
                    <a:pt x="207" y="347"/>
                  </a:cubicBezTo>
                  <a:cubicBezTo>
                    <a:pt x="176" y="407"/>
                    <a:pt x="176" y="407"/>
                    <a:pt x="176" y="407"/>
                  </a:cubicBezTo>
                  <a:cubicBezTo>
                    <a:pt x="148" y="347"/>
                    <a:pt x="148" y="347"/>
                    <a:pt x="148" y="347"/>
                  </a:cubicBezTo>
                  <a:cubicBezTo>
                    <a:pt x="63" y="331"/>
                    <a:pt x="0" y="260"/>
                    <a:pt x="0" y="178"/>
                  </a:cubicBezTo>
                  <a:close/>
                </a:path>
              </a:pathLst>
            </a:custGeom>
            <a:solidFill>
              <a:srgbClr val="EB340D"/>
            </a:solidFill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0" name="Title 1"/>
            <p:cNvSpPr txBox="1"/>
            <p:nvPr/>
          </p:nvSpPr>
          <p:spPr>
            <a:xfrm>
              <a:off x="2340166" y="1458338"/>
              <a:ext cx="685800" cy="354222"/>
            </a:xfrm>
            <a:prstGeom prst="rect">
              <a:avLst/>
            </a:prstGeom>
            <a:noFill/>
          </p:spPr>
          <p:txBody>
            <a:bodyPr vert="horz" wrap="square" lIns="91440" tIns="45720" rIns="91440" bIns="45720" rtlCol="0" anchor="ctr">
              <a:sp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28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2300" dirty="0">
                  <a:solidFill>
                    <a:schemeClr val="bg1"/>
                  </a:solidFill>
                  <a:latin typeface="+mn-ea"/>
                  <a:ea typeface="+mn-ea"/>
                </a:rPr>
                <a:t>20</a:t>
              </a:r>
              <a:r>
                <a:rPr lang="zh-CN" altLang="en-US" sz="2300" dirty="0">
                  <a:solidFill>
                    <a:schemeClr val="bg1"/>
                  </a:solidFill>
                  <a:latin typeface="+mn-ea"/>
                  <a:ea typeface="+mn-ea"/>
                </a:rPr>
                <a:t>万</a:t>
              </a:r>
              <a:endParaRPr lang="en-US" sz="2300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31" name="Content Placeholder 2"/>
            <p:cNvSpPr txBox="1"/>
            <p:nvPr/>
          </p:nvSpPr>
          <p:spPr>
            <a:xfrm>
              <a:off x="2362200" y="1701418"/>
              <a:ext cx="640037" cy="208183"/>
            </a:xfrm>
            <a:prstGeom prst="rect">
              <a:avLst/>
            </a:prstGeom>
            <a:noFill/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</a:rPr>
                <a:t>年销售额</a:t>
              </a:r>
              <a:endParaRPr lang="en-US" sz="900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32" name="Group 72"/>
          <p:cNvGrpSpPr/>
          <p:nvPr/>
        </p:nvGrpSpPr>
        <p:grpSpPr>
          <a:xfrm>
            <a:off x="6049089" y="1363822"/>
            <a:ext cx="4320778" cy="1616661"/>
            <a:chOff x="533400" y="1060085"/>
            <a:chExt cx="3429000" cy="1283190"/>
          </a:xfrm>
        </p:grpSpPr>
        <p:sp>
          <p:nvSpPr>
            <p:cNvPr id="33" name="TextBox 32"/>
            <p:cNvSpPr txBox="1"/>
            <p:nvPr/>
          </p:nvSpPr>
          <p:spPr>
            <a:xfrm>
              <a:off x="533400" y="1060085"/>
              <a:ext cx="762000" cy="1283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id-ID" sz="7600" spc="-378" dirty="0">
                  <a:solidFill>
                    <a:srgbClr val="EB340D"/>
                  </a:solidFill>
                  <a:latin typeface="Agency FB" panose="020B0503020202020204" pitchFamily="34" charset="0"/>
                </a:rPr>
                <a:t>0</a:t>
              </a:r>
              <a:r>
                <a:rPr lang="en-US" sz="7600" spc="-378" dirty="0">
                  <a:solidFill>
                    <a:srgbClr val="EB340D"/>
                  </a:solidFill>
                  <a:latin typeface="Agency FB" panose="020B0503020202020204" pitchFamily="34" charset="0"/>
                </a:rPr>
                <a:t> </a:t>
              </a:r>
              <a:r>
                <a:rPr lang="id-ID" sz="7600" spc="-378" dirty="0">
                  <a:solidFill>
                    <a:srgbClr val="EB340D"/>
                  </a:solidFill>
                  <a:latin typeface="Agency FB" panose="020B0503020202020204" pitchFamily="34" charset="0"/>
                </a:rPr>
                <a:t>1</a:t>
              </a:r>
              <a:endParaRPr lang="en-US" sz="7600" spc="-378" dirty="0">
                <a:solidFill>
                  <a:srgbClr val="EB340D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34" name="Content Placeholder 2"/>
            <p:cNvSpPr txBox="1"/>
            <p:nvPr/>
          </p:nvSpPr>
          <p:spPr>
            <a:xfrm>
              <a:off x="1238672" y="1448491"/>
              <a:ext cx="2723728" cy="89387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填加标题</a:t>
              </a:r>
              <a:br>
                <a:rPr 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</a:b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此处添加详细文本描述，建议与标题相关并符合整体语言风格，语言描述尽量简洁生动。</a:t>
              </a:r>
              <a:endPara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35" name="Group 73"/>
          <p:cNvGrpSpPr/>
          <p:nvPr/>
        </p:nvGrpSpPr>
        <p:grpSpPr>
          <a:xfrm>
            <a:off x="6049089" y="2587092"/>
            <a:ext cx="4320778" cy="1620987"/>
            <a:chOff x="533400" y="1065493"/>
            <a:chExt cx="3429000" cy="1286624"/>
          </a:xfrm>
        </p:grpSpPr>
        <p:sp>
          <p:nvSpPr>
            <p:cNvPr id="36" name="TextBox 35"/>
            <p:cNvSpPr txBox="1"/>
            <p:nvPr/>
          </p:nvSpPr>
          <p:spPr>
            <a:xfrm>
              <a:off x="533400" y="1065493"/>
              <a:ext cx="762000" cy="1283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id-ID" sz="7600" spc="-378" dirty="0">
                  <a:solidFill>
                    <a:srgbClr val="EB340D"/>
                  </a:solidFill>
                  <a:latin typeface="Agency FB" panose="020B0503020202020204" pitchFamily="34" charset="0"/>
                </a:rPr>
                <a:t>02</a:t>
              </a:r>
              <a:endParaRPr lang="en-US" sz="7600" spc="-378" dirty="0">
                <a:solidFill>
                  <a:srgbClr val="EB340D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37" name="Content Placeholder 2"/>
            <p:cNvSpPr txBox="1"/>
            <p:nvPr/>
          </p:nvSpPr>
          <p:spPr>
            <a:xfrm>
              <a:off x="1238672" y="1458246"/>
              <a:ext cx="2723728" cy="89387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填加标题</a:t>
              </a:r>
              <a:br>
                <a:rPr 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</a:b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此处添加详细文本描述，建议与标题相关并符合整体语言风格，语言描述尽量简洁生动。</a:t>
              </a:r>
              <a:endPara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38" name="Group 76"/>
          <p:cNvGrpSpPr/>
          <p:nvPr/>
        </p:nvGrpSpPr>
        <p:grpSpPr>
          <a:xfrm>
            <a:off x="6049089" y="3857189"/>
            <a:ext cx="4320778" cy="1616661"/>
            <a:chOff x="533400" y="1083005"/>
            <a:chExt cx="3429000" cy="1283190"/>
          </a:xfrm>
        </p:grpSpPr>
        <p:sp>
          <p:nvSpPr>
            <p:cNvPr id="39" name="TextBox 38"/>
            <p:cNvSpPr txBox="1"/>
            <p:nvPr/>
          </p:nvSpPr>
          <p:spPr>
            <a:xfrm>
              <a:off x="533400" y="1083005"/>
              <a:ext cx="762000" cy="1283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id-ID" sz="7600" spc="-378" dirty="0">
                  <a:solidFill>
                    <a:srgbClr val="EB340D"/>
                  </a:solidFill>
                  <a:latin typeface="Agency FB" panose="020B0503020202020204" pitchFamily="34" charset="0"/>
                </a:rPr>
                <a:t>03</a:t>
              </a:r>
              <a:endParaRPr lang="en-US" sz="7600" spc="-378" dirty="0">
                <a:solidFill>
                  <a:srgbClr val="EB340D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0" name="Content Placeholder 2"/>
            <p:cNvSpPr txBox="1"/>
            <p:nvPr/>
          </p:nvSpPr>
          <p:spPr>
            <a:xfrm>
              <a:off x="1238672" y="1458123"/>
              <a:ext cx="2723728" cy="89387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zh-CN" alt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填加标题</a:t>
              </a:r>
              <a:br>
                <a:rPr lang="en-US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</a:b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此处添加详细文本描述，建议与标题相关并符合整体语言风格，语言描述尽量简洁生动。</a:t>
              </a:r>
              <a:endPara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sp>
        <p:nvSpPr>
          <p:cNvPr id="41" name="Content Placeholder 2"/>
          <p:cNvSpPr txBox="1"/>
          <p:nvPr/>
        </p:nvSpPr>
        <p:spPr>
          <a:xfrm>
            <a:off x="1323998" y="5584302"/>
            <a:ext cx="8919386" cy="769186"/>
          </a:xfrm>
          <a:prstGeom prst="rect">
            <a:avLst/>
          </a:prstGeom>
        </p:spPr>
        <p:txBody>
          <a:bodyPr vert="horz" lIns="115214" tIns="57607" rIns="115214" bIns="57607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此处添加详细文本描述，建议与标题相关并符合整体语言风格，语言描述尽量简洁生动。此处添加详细文本描述，建议与标题相关并符合整体语言风格，语言描述尽量简洁生动。</a:t>
            </a:r>
            <a:endParaRPr lang="zh-CN" altLang="en-US" sz="1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1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4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B340D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~present</Template>
  <TotalTime>0</TotalTime>
  <Words>4280</Words>
  <Application>WPS 演示</Application>
  <PresentationFormat>宽屏</PresentationFormat>
  <Paragraphs>469</Paragraphs>
  <Slides>27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32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60" baseType="lpstr">
      <vt:lpstr>Arial</vt:lpstr>
      <vt:lpstr>宋体</vt:lpstr>
      <vt:lpstr>Wingdings</vt:lpstr>
      <vt:lpstr>微软雅黑</vt:lpstr>
      <vt:lpstr>方正兰亭黑简体</vt:lpstr>
      <vt:lpstr>Berlin Sans FB</vt:lpstr>
      <vt:lpstr>Adobe 繁黑體 Std B</vt:lpstr>
      <vt:lpstr>Impact</vt:lpstr>
      <vt:lpstr>Arial Unicode MS</vt:lpstr>
      <vt:lpstr>Times New Roman</vt:lpstr>
      <vt:lpstr>Calibri</vt:lpstr>
      <vt:lpstr>华康俪金黑W8(P)</vt:lpstr>
      <vt:lpstr>Calibri Light</vt:lpstr>
      <vt:lpstr>Segoe UI Semilight</vt:lpstr>
      <vt:lpstr>Arial</vt:lpstr>
      <vt:lpstr>Lato Regular</vt:lpstr>
      <vt:lpstr>Open Sans</vt:lpstr>
      <vt:lpstr>Agency FB</vt:lpstr>
      <vt:lpstr>Calibri</vt:lpstr>
      <vt:lpstr>Gungsuh</vt:lpstr>
      <vt:lpstr>黑体</vt:lpstr>
      <vt:lpstr>Verdana</vt:lpstr>
      <vt:lpstr>Helvetica Light</vt:lpstr>
      <vt:lpstr>Kontrapunkt Bob Bold</vt:lpstr>
      <vt:lpstr>Open Sans Light</vt:lpstr>
      <vt:lpstr>Open Sans Light</vt:lpstr>
      <vt:lpstr>Gill Sans</vt:lpstr>
      <vt:lpstr>Helvetica</vt:lpstr>
      <vt:lpstr>Aller Light</vt:lpstr>
      <vt:lpstr>LilyUPC</vt:lpstr>
      <vt:lpstr>Segoe Print</vt:lpstr>
      <vt:lpstr>Gill Sans MT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超越对手 大项目售前售后的30种实战技巧张志 萧秋水 宋利 著</dc:title>
  <dc:creator>guodao1988</dc:creator>
  <cp:lastModifiedBy>Administrator</cp:lastModifiedBy>
  <cp:revision>85</cp:revision>
  <dcterms:created xsi:type="dcterms:W3CDTF">2014-01-10T10:22:00Z</dcterms:created>
  <dcterms:modified xsi:type="dcterms:W3CDTF">2017-11-12T07:17:24Z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